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3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516BE8-31A5-409E-94B4-4E3E8514F5CA}">
          <p14:sldIdLst>
            <p14:sldId id="443"/>
          </p14:sldIdLst>
        </p14:section>
        <p14:section name="Untitled Section" id="{1D2711AB-BC1E-4F0E-8793-3DA5F20986A4}">
          <p14:sldIdLst/>
        </p14:section>
        <p14:section name="Untitled Section" id="{A68E07BA-CA16-41EB-8F96-498733BF48B5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FF"/>
    <a:srgbClr val="2E75B6"/>
    <a:srgbClr val="006600"/>
    <a:srgbClr val="1F299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99F85F-F937-467B-86AA-BB638110DD54}" v="2" dt="2019-02-01T20:27:34.8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01"/>
    <p:restoredTop sz="91568"/>
  </p:normalViewPr>
  <p:slideViewPr>
    <p:cSldViewPr snapToGrid="0">
      <p:cViewPr varScale="1">
        <p:scale>
          <a:sx n="90" d="100"/>
          <a:sy n="90" d="100"/>
        </p:scale>
        <p:origin x="84" y="222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39" cy="471055"/>
          </a:xfrm>
          <a:prstGeom prst="rect">
            <a:avLst/>
          </a:prstGeom>
        </p:spPr>
        <p:txBody>
          <a:bodyPr vert="horz" lIns="94229" tIns="47115" rIns="94229" bIns="47115" rtlCol="0"/>
          <a:lstStyle>
            <a:lvl1pPr algn="r">
              <a:defRPr sz="1200"/>
            </a:lvl1pPr>
          </a:lstStyle>
          <a:p>
            <a:fld id="{2382A029-A551-4688-B655-557AD1A9CEB3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423"/>
            <a:ext cx="3077739" cy="471054"/>
          </a:xfrm>
          <a:prstGeom prst="rect">
            <a:avLst/>
          </a:prstGeom>
        </p:spPr>
        <p:txBody>
          <a:bodyPr vert="horz" lIns="94229" tIns="47115" rIns="94229" bIns="47115" rtlCol="0" anchor="b"/>
          <a:lstStyle>
            <a:lvl1pPr algn="r">
              <a:defRPr sz="1200"/>
            </a:lvl1pPr>
          </a:lstStyle>
          <a:p>
            <a:fld id="{8075FC48-AB98-4957-A54B-DA6C48523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37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237" y="0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/>
          <a:lstStyle>
            <a:lvl1pPr algn="r">
              <a:defRPr sz="1200"/>
            </a:lvl1pPr>
          </a:lstStyle>
          <a:p>
            <a:fld id="{223B749B-02E6-4B8D-AE2B-810A638B99C7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27" tIns="46163" rIns="92327" bIns="4616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06" y="4518123"/>
            <a:ext cx="5683264" cy="3696793"/>
          </a:xfrm>
          <a:prstGeom prst="rect">
            <a:avLst/>
          </a:prstGeom>
        </p:spPr>
        <p:txBody>
          <a:bodyPr vert="horz" lIns="92327" tIns="46163" rIns="92327" bIns="4616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237" y="8917771"/>
            <a:ext cx="3077633" cy="470705"/>
          </a:xfrm>
          <a:prstGeom prst="rect">
            <a:avLst/>
          </a:prstGeom>
        </p:spPr>
        <p:txBody>
          <a:bodyPr vert="horz" lIns="92327" tIns="46163" rIns="92327" bIns="46163" rtlCol="0" anchor="b"/>
          <a:lstStyle>
            <a:lvl1pPr algn="r">
              <a:defRPr sz="1200"/>
            </a:lvl1pPr>
          </a:lstStyle>
          <a:p>
            <a:fld id="{259136F4-4DD4-4EFE-A92F-B963FEFC8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81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7BC65-C232-42ED-A8ED-47F48CA52DBC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17960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7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9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1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1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15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2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5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6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3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27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AAEB5-3590-457C-B365-A9C042C9486B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05DB9-B944-4184-9A5A-2E61A623F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/>
          <p:nvPr/>
        </p:nvCxnSpPr>
        <p:spPr>
          <a:xfrm>
            <a:off x="6096000" y="675060"/>
            <a:ext cx="4868562" cy="0"/>
          </a:xfrm>
          <a:prstGeom prst="line">
            <a:avLst/>
          </a:prstGeom>
          <a:ln w="50800" cmpd="sng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486400" y="151840"/>
            <a:ext cx="6257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dirty="0">
                <a:solidFill>
                  <a:schemeClr val="accent1">
                    <a:lumMod val="75000"/>
                  </a:schemeClr>
                </a:solidFill>
                <a:latin typeface="Raleway" panose="020B0604020202020204" charset="0"/>
              </a:rPr>
              <a:t>Enhanced Email – What We Need</a:t>
            </a:r>
            <a:endParaRPr lang="en-IN" sz="2800" dirty="0">
              <a:solidFill>
                <a:schemeClr val="accent1">
                  <a:lumMod val="75000"/>
                </a:schemeClr>
              </a:solidFill>
              <a:latin typeface="Raleway Black" panose="020B0A03030101060003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7C48CFD-38DB-4561-A16C-361A7A7438F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29" y="675060"/>
            <a:ext cx="4868561" cy="51963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B099F3-AAEF-E34D-A894-5A1699559548}"/>
              </a:ext>
            </a:extLst>
          </p:cNvPr>
          <p:cNvSpPr txBox="1"/>
          <p:nvPr/>
        </p:nvSpPr>
        <p:spPr>
          <a:xfrm>
            <a:off x="116646" y="269533"/>
            <a:ext cx="743622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US" b="1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Email Creative – Suggested HTML format for best look/feel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Date &amp; Time (Time Zone) of Send – Please allow a minimum of 3 hours prior to send – Orders after 5 pm will get processed the next day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Subject Line – Up to 60 Characters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Send Line (Who it’s from) – Up to 30 Characters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Test Email Addresses (who gets a copy of the test email)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Live Email Addresses (who gets a copy of the live email)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Is there retargeting – how long, how many impressions – Banner Ads – At a minimum the 300x250 and 728x90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Is there Personalization to the email? – You can pull first names to email – Email has to built for it - </a:t>
            </a:r>
            <a:r>
              <a:rPr lang="en-US" dirty="0"/>
              <a:t>%%</a:t>
            </a:r>
            <a:r>
              <a:rPr lang="en-US" dirty="0" err="1"/>
              <a:t>first_name</a:t>
            </a:r>
            <a:r>
              <a:rPr lang="en-US" dirty="0"/>
              <a:t>%%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Are we sending a re-drop of the email? Same information as above for re-drop – if not we need all the new information for </a:t>
            </a:r>
            <a:r>
              <a:rPr lang="en-US" b="1" dirty="0" err="1"/>
              <a:t>redrop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pic>
        <p:nvPicPr>
          <p:cNvPr id="3" name="Picture 2" descr="A picture containing screenshot, text&#10;&#10;Description automatically generated">
            <a:extLst>
              <a:ext uri="{FF2B5EF4-FFF2-40B4-BE49-F238E27FC236}">
                <a16:creationId xmlns:a16="http://schemas.microsoft.com/office/drawing/2014/main" id="{66D0D349-72DF-80CC-32D1-2243A52AD29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330" y="22055"/>
            <a:ext cx="88776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803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169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Raleway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Badillo</dc:creator>
  <cp:lastModifiedBy>Adam Minic</cp:lastModifiedBy>
  <cp:revision>16</cp:revision>
  <cp:lastPrinted>2018-05-01T16:48:46Z</cp:lastPrinted>
  <dcterms:created xsi:type="dcterms:W3CDTF">2017-08-22T18:53:25Z</dcterms:created>
  <dcterms:modified xsi:type="dcterms:W3CDTF">2023-06-22T14:06:29Z</dcterms:modified>
</cp:coreProperties>
</file>