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7102475" cy="938847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aleway" panose="020B0503030101060003" pitchFamily="34" charset="0"/>
      <p:regular r:id="rId9"/>
      <p:bold r:id="rId10"/>
      <p:italic r:id="rId11"/>
      <p:boldItalic r:id="rId12"/>
    </p:embeddedFont>
    <p:embeddedFont>
      <p:font typeface="Raleway Black" panose="020B0A03030101060003" pitchFamily="34" charset="0"/>
      <p:bold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8yPQi3FZhaZw0O6Tn93Pn5k5b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88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633" cy="47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25" tIns="46150" rIns="92325" bIns="461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237" y="0"/>
            <a:ext cx="3077633" cy="47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25" tIns="46150" rIns="92325" bIns="461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06" y="4518123"/>
            <a:ext cx="5683264" cy="369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25" tIns="46150" rIns="92325" bIns="461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771"/>
            <a:ext cx="3077633" cy="47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25" tIns="46150" rIns="92325" bIns="461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237" y="8917771"/>
            <a:ext cx="3077633" cy="47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25" tIns="46150" rIns="92325" bIns="46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9606" y="4518123"/>
            <a:ext cx="5683264" cy="369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25" tIns="46150" rIns="92325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4023237" y="8917771"/>
            <a:ext cx="3077633" cy="47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25" tIns="46150" rIns="92325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09606" y="4518123"/>
            <a:ext cx="5683264" cy="369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25" tIns="46150" rIns="92325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4023237" y="8917771"/>
            <a:ext cx="3077633" cy="47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25" tIns="46150" rIns="92325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/>
          <p:nvPr/>
        </p:nvCxnSpPr>
        <p:spPr>
          <a:xfrm>
            <a:off x="6096000" y="675060"/>
            <a:ext cx="4868562" cy="0"/>
          </a:xfrm>
          <a:prstGeom prst="straightConnector1">
            <a:avLst/>
          </a:prstGeom>
          <a:noFill/>
          <a:ln w="508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"/>
          <p:cNvSpPr txBox="1"/>
          <p:nvPr/>
        </p:nvSpPr>
        <p:spPr>
          <a:xfrm>
            <a:off x="6004743" y="151840"/>
            <a:ext cx="57390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>
                <a:solidFill>
                  <a:srgbClr val="2E75B5"/>
                </a:solidFill>
                <a:latin typeface="Raleway"/>
                <a:ea typeface="Raleway"/>
                <a:cs typeface="Raleway"/>
                <a:sym typeface="Raleway"/>
              </a:rPr>
              <a:t>Selects – Enhanced Email</a:t>
            </a:r>
            <a:endParaRPr sz="2800">
              <a:solidFill>
                <a:srgbClr val="2E75B5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r="24877"/>
          <a:stretch/>
        </p:blipFill>
        <p:spPr>
          <a:xfrm>
            <a:off x="2142025" y="794803"/>
            <a:ext cx="5806305" cy="55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l="3162" t="1150" r="8577" b="2627"/>
          <a:stretch/>
        </p:blipFill>
        <p:spPr>
          <a:xfrm>
            <a:off x="457200" y="828739"/>
            <a:ext cx="1694576" cy="551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8330" y="794803"/>
            <a:ext cx="2887189" cy="546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98B8A31A-45BB-891F-5F1F-BF8402700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389" y="2165573"/>
            <a:ext cx="6023611" cy="46532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"/>
          <p:cNvCxnSpPr/>
          <p:nvPr/>
        </p:nvCxnSpPr>
        <p:spPr>
          <a:xfrm>
            <a:off x="6096000" y="675060"/>
            <a:ext cx="4868562" cy="0"/>
          </a:xfrm>
          <a:prstGeom prst="straightConnector1">
            <a:avLst/>
          </a:prstGeom>
          <a:noFill/>
          <a:ln w="508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6415958"/>
            <a:ext cx="12192000" cy="453303"/>
          </a:xfrm>
          <a:prstGeom prst="rect">
            <a:avLst/>
          </a:prstGeom>
          <a:solidFill>
            <a:srgbClr val="1E4E7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0" y="6370486"/>
            <a:ext cx="974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ConsulTV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6004743" y="151840"/>
            <a:ext cx="57390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>
                <a:solidFill>
                  <a:srgbClr val="2E75B5"/>
                </a:solidFill>
                <a:latin typeface="Raleway"/>
                <a:ea typeface="Raleway"/>
                <a:cs typeface="Raleway"/>
                <a:sym typeface="Raleway"/>
              </a:rPr>
              <a:t>Selects – Enhanced Email</a:t>
            </a:r>
            <a:endParaRPr sz="2800">
              <a:solidFill>
                <a:srgbClr val="2E75B5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438" y="675060"/>
            <a:ext cx="2696055" cy="5443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l="1816" t="1929"/>
          <a:stretch/>
        </p:blipFill>
        <p:spPr>
          <a:xfrm>
            <a:off x="4239930" y="720532"/>
            <a:ext cx="5669550" cy="5443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Raleway Black</vt:lpstr>
      <vt:lpstr>Arial</vt:lpstr>
      <vt:lpstr>Calibri</vt:lpstr>
      <vt:lpstr>Raleway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Badillo</dc:creator>
  <cp:lastModifiedBy>Adam Minic</cp:lastModifiedBy>
  <cp:revision>1</cp:revision>
  <dcterms:created xsi:type="dcterms:W3CDTF">2017-08-22T18:53:25Z</dcterms:created>
  <dcterms:modified xsi:type="dcterms:W3CDTF">2023-06-22T14:03:42Z</dcterms:modified>
</cp:coreProperties>
</file>