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0058400" cy="7772400"/>
  <p:notesSz cx="10058400" cy="7772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iobmwNI1GgMB8DMVLG79h1SnU+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608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676725" y="582925"/>
            <a:ext cx="6705925" cy="2914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:notes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4" name="Google Shape;3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0:notes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6" name="Google Shape;19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1:notes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0" name="Google Shape;21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2:notes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2" name="Google Shape;22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3:notes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6" name="Google Shape;23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4:notes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7" name="Google Shape;24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5:notes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1" name="Google Shape;26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:notes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3" name="Google Shape;4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4" name="Google Shape;8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4" name="Google Shape;10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9" name="Google Shape;11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0" name="Google Shape;13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:notes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4" name="Google Shape;14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9:notes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8" name="Google Shape;15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7"/>
          <p:cNvSpPr txBox="1">
            <a:spLocks noGrp="1"/>
          </p:cNvSpPr>
          <p:nvPr>
            <p:ph type="ftr" idx="11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>
            <a:spLocks noGrp="1"/>
          </p:cNvSpPr>
          <p:nvPr>
            <p:ph type="title"/>
          </p:nvPr>
        </p:nvSpPr>
        <p:spPr>
          <a:xfrm>
            <a:off x="836500" y="487073"/>
            <a:ext cx="2681604" cy="880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00" b="1" i="0">
                <a:solidFill>
                  <a:srgbClr val="00A2D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body" idx="1"/>
          </p:nvPr>
        </p:nvSpPr>
        <p:spPr>
          <a:xfrm>
            <a:off x="3329285" y="2731503"/>
            <a:ext cx="6156325" cy="4563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ftr" idx="11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"/>
          <p:cNvSpPr txBox="1">
            <a:spLocks noGrp="1"/>
          </p:cNvSpPr>
          <p:nvPr>
            <p:ph type="title"/>
          </p:nvPr>
        </p:nvSpPr>
        <p:spPr>
          <a:xfrm>
            <a:off x="836500" y="487073"/>
            <a:ext cx="2681604" cy="880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00" b="1" i="0">
                <a:solidFill>
                  <a:srgbClr val="00A2D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9"/>
          <p:cNvSpPr txBox="1">
            <a:spLocks noGrp="1"/>
          </p:cNvSpPr>
          <p:nvPr>
            <p:ph type="ftr" idx="11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9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9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0"/>
          <p:cNvSpPr txBox="1"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0"/>
          <p:cNvSpPr txBox="1">
            <a:spLocks noGrp="1"/>
          </p:cNvSpPr>
          <p:nvPr>
            <p:ph type="subTitle" idx="1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0"/>
          <p:cNvSpPr txBox="1">
            <a:spLocks noGrp="1"/>
          </p:cNvSpPr>
          <p:nvPr>
            <p:ph type="ftr" idx="11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>
            <a:spLocks noGrp="1"/>
          </p:cNvSpPr>
          <p:nvPr>
            <p:ph type="title"/>
          </p:nvPr>
        </p:nvSpPr>
        <p:spPr>
          <a:xfrm>
            <a:off x="836500" y="487073"/>
            <a:ext cx="2681604" cy="880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600" b="1" i="0" u="none" strike="noStrike" cap="none">
                <a:solidFill>
                  <a:srgbClr val="00A2D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6"/>
          <p:cNvSpPr txBox="1">
            <a:spLocks noGrp="1"/>
          </p:cNvSpPr>
          <p:nvPr>
            <p:ph type="body" idx="1"/>
          </p:nvPr>
        </p:nvSpPr>
        <p:spPr>
          <a:xfrm>
            <a:off x="3329285" y="2731503"/>
            <a:ext cx="6156325" cy="4563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6"/>
          <p:cNvSpPr txBox="1">
            <a:spLocks noGrp="1"/>
          </p:cNvSpPr>
          <p:nvPr>
            <p:ph type="ftr" idx="11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6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6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oogle Shape;36;p1" descr="A large building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" y="0"/>
            <a:ext cx="10392307" cy="7785876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1"/>
          <p:cNvSpPr/>
          <p:nvPr/>
        </p:nvSpPr>
        <p:spPr>
          <a:xfrm>
            <a:off x="0" y="13476"/>
            <a:ext cx="10392306" cy="7772400"/>
          </a:xfrm>
          <a:custGeom>
            <a:avLst/>
            <a:gdLst/>
            <a:ahLst/>
            <a:cxnLst/>
            <a:rect l="l" t="t" r="r" b="b"/>
            <a:pathLst>
              <a:path w="10058400" h="7772400" extrusionOk="0">
                <a:moveTo>
                  <a:pt x="10058400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A2D7">
              <a:alpha val="80392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1"/>
          <p:cNvSpPr txBox="1">
            <a:spLocks noGrp="1"/>
          </p:cNvSpPr>
          <p:nvPr>
            <p:ph type="title" idx="4294967295"/>
          </p:nvPr>
        </p:nvSpPr>
        <p:spPr>
          <a:xfrm>
            <a:off x="914400" y="1861472"/>
            <a:ext cx="9144000" cy="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6600">
                <a:solidFill>
                  <a:schemeClr val="lt1"/>
                </a:solidFill>
              </a:rPr>
              <a:t>ACTIVATE LOCALLY.</a:t>
            </a:r>
            <a:br>
              <a:rPr lang="en-US" sz="6600">
                <a:solidFill>
                  <a:schemeClr val="lt1"/>
                </a:solidFill>
              </a:rPr>
            </a:br>
            <a:r>
              <a:rPr lang="en-US" sz="4800">
                <a:solidFill>
                  <a:schemeClr val="lt1"/>
                </a:solidFill>
              </a:rPr>
              <a:t>Target The Right Voter with the Right Message!</a:t>
            </a:r>
            <a:endParaRPr sz="4800">
              <a:solidFill>
                <a:schemeClr val="lt1"/>
              </a:solidFill>
            </a:endParaRPr>
          </a:p>
        </p:txBody>
      </p:sp>
      <p:sp>
        <p:nvSpPr>
          <p:cNvPr id="39" name="Google Shape;39;p1"/>
          <p:cNvSpPr/>
          <p:nvPr/>
        </p:nvSpPr>
        <p:spPr>
          <a:xfrm>
            <a:off x="3111335" y="5450774"/>
            <a:ext cx="4251366" cy="4092279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" name="Google Shape;40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95852" y="6577226"/>
            <a:ext cx="3600599" cy="880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0"/>
          <p:cNvSpPr txBox="1">
            <a:spLocks noGrp="1"/>
          </p:cNvSpPr>
          <p:nvPr>
            <p:ph type="title"/>
          </p:nvPr>
        </p:nvSpPr>
        <p:spPr>
          <a:xfrm>
            <a:off x="848927" y="1523222"/>
            <a:ext cx="3385200" cy="16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50" rIns="0" bIns="0" anchor="t" anchorCtr="0">
            <a:noAutofit/>
          </a:bodyPr>
          <a:lstStyle/>
          <a:p>
            <a:pPr marL="12700" lvl="0" indent="0" algn="l" rtl="0">
              <a:lnSpc>
                <a:spcPct val="11405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700">
                <a:solidFill>
                  <a:srgbClr val="FFFFFF"/>
                </a:solidFill>
              </a:rPr>
              <a:t>TREND:</a:t>
            </a:r>
            <a:endParaRPr sz="3700"/>
          </a:p>
          <a:p>
            <a:pPr marL="12700" marR="5080" lvl="0" indent="0" algn="l" rtl="0">
              <a:lnSpc>
                <a:spcPct val="108108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rPr lang="en-US" sz="3700">
                <a:solidFill>
                  <a:srgbClr val="FFFFFF"/>
                </a:solidFill>
              </a:rPr>
              <a:t>Cable Bleeding  Subscribers</a:t>
            </a:r>
            <a:endParaRPr sz="3700"/>
          </a:p>
        </p:txBody>
      </p:sp>
      <p:sp>
        <p:nvSpPr>
          <p:cNvPr id="199" name="Google Shape;199;p10"/>
          <p:cNvSpPr txBox="1"/>
          <p:nvPr/>
        </p:nvSpPr>
        <p:spPr>
          <a:xfrm>
            <a:off x="763873" y="6069279"/>
            <a:ext cx="1963500" cy="1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*1. Truoptic LLC, MediaAd Biz 2/20/20</a:t>
            </a:r>
            <a:endParaRPr sz="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10"/>
          <p:cNvSpPr txBox="1"/>
          <p:nvPr/>
        </p:nvSpPr>
        <p:spPr>
          <a:xfrm>
            <a:off x="747712" y="3359315"/>
            <a:ext cx="3113400" cy="23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32715" marR="57150" lvl="0" indent="-120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7C2F"/>
              </a:buClr>
              <a:buSzPts val="1700"/>
              <a:buFont typeface="Arial"/>
              <a:buChar char="•"/>
            </a:pPr>
            <a:r>
              <a:rPr lang="en-US" sz="1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 year 2024 TV HH that have  cancelled cable or never had  cable will exceed cable homes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>
                <a:srgbClr val="DF7C2F"/>
              </a:buClr>
              <a:buSzPts val="1750"/>
              <a:buFont typeface="Arial"/>
              <a:buNone/>
            </a:pPr>
            <a:endParaRPr sz="17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2715" marR="5080" lvl="0" indent="-120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7C2F"/>
              </a:buClr>
              <a:buSzPts val="1700"/>
              <a:buFont typeface="Arial"/>
              <a:buChar char="•"/>
            </a:pPr>
            <a:r>
              <a:rPr lang="en-US" sz="1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More HH today have CTV then  a cable box (1)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>
                <a:srgbClr val="DF7C2F"/>
              </a:buClr>
              <a:buSzPts val="1750"/>
              <a:buFont typeface="Arial"/>
              <a:buNone/>
            </a:pPr>
            <a:endParaRPr sz="17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2715" marR="269875" lvl="0" indent="-120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7C2F"/>
              </a:buClr>
              <a:buSzPts val="1700"/>
              <a:buFont typeface="Arial"/>
              <a:buChar char="•"/>
            </a:pPr>
            <a:r>
              <a:rPr lang="en-US" sz="1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Unique reach is important in  streaming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1" name="Google Shape;201;p10"/>
          <p:cNvGrpSpPr/>
          <p:nvPr/>
        </p:nvGrpSpPr>
        <p:grpSpPr>
          <a:xfrm>
            <a:off x="0" y="0"/>
            <a:ext cx="4943766" cy="7772400"/>
            <a:chOff x="0" y="0"/>
            <a:chExt cx="2505075" cy="7772400"/>
          </a:xfrm>
        </p:grpSpPr>
        <p:sp>
          <p:nvSpPr>
            <p:cNvPr id="202" name="Google Shape;202;p10"/>
            <p:cNvSpPr/>
            <p:nvPr/>
          </p:nvSpPr>
          <p:spPr>
            <a:xfrm>
              <a:off x="0" y="0"/>
              <a:ext cx="2505075" cy="7772400"/>
            </a:xfrm>
            <a:custGeom>
              <a:avLst/>
              <a:gdLst/>
              <a:ahLst/>
              <a:cxnLst/>
              <a:rect l="l" t="t" r="r" b="b"/>
              <a:pathLst>
                <a:path w="2505075" h="7772400" extrusionOk="0">
                  <a:moveTo>
                    <a:pt x="2504922" y="0"/>
                  </a:moveTo>
                  <a:lnTo>
                    <a:pt x="0" y="0"/>
                  </a:lnTo>
                  <a:lnTo>
                    <a:pt x="0" y="7772400"/>
                  </a:lnTo>
                  <a:lnTo>
                    <a:pt x="2504922" y="7772400"/>
                  </a:lnTo>
                  <a:lnTo>
                    <a:pt x="2504922" y="0"/>
                  </a:lnTo>
                  <a:close/>
                </a:path>
              </a:pathLst>
            </a:custGeom>
            <a:solidFill>
              <a:srgbClr val="00A2D7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203;p10"/>
            <p:cNvSpPr/>
            <p:nvPr/>
          </p:nvSpPr>
          <p:spPr>
            <a:xfrm>
              <a:off x="0" y="802200"/>
              <a:ext cx="2505075" cy="6261100"/>
            </a:xfrm>
            <a:custGeom>
              <a:avLst/>
              <a:gdLst/>
              <a:ahLst/>
              <a:cxnLst/>
              <a:rect l="l" t="t" r="r" b="b"/>
              <a:pathLst>
                <a:path w="2505075" h="6261100" extrusionOk="0">
                  <a:moveTo>
                    <a:pt x="1398731" y="6248400"/>
                  </a:moveTo>
                  <a:lnTo>
                    <a:pt x="823358" y="6248400"/>
                  </a:lnTo>
                  <a:lnTo>
                    <a:pt x="870833" y="6261100"/>
                  </a:lnTo>
                  <a:lnTo>
                    <a:pt x="1351253" y="6261100"/>
                  </a:lnTo>
                  <a:lnTo>
                    <a:pt x="1398731" y="6248400"/>
                  </a:lnTo>
                  <a:close/>
                </a:path>
                <a:path w="2505075" h="6261100" extrusionOk="0">
                  <a:moveTo>
                    <a:pt x="1539940" y="6235700"/>
                  </a:moveTo>
                  <a:lnTo>
                    <a:pt x="682159" y="6235700"/>
                  </a:lnTo>
                  <a:lnTo>
                    <a:pt x="729016" y="6248400"/>
                  </a:lnTo>
                  <a:lnTo>
                    <a:pt x="1493080" y="6248400"/>
                  </a:lnTo>
                  <a:lnTo>
                    <a:pt x="1539940" y="6235700"/>
                  </a:lnTo>
                  <a:close/>
                </a:path>
                <a:path w="2505075" h="6261100" extrusionOk="0">
                  <a:moveTo>
                    <a:pt x="1679198" y="6210300"/>
                  </a:moveTo>
                  <a:lnTo>
                    <a:pt x="542911" y="6210300"/>
                  </a:lnTo>
                  <a:lnTo>
                    <a:pt x="635520" y="6235700"/>
                  </a:lnTo>
                  <a:lnTo>
                    <a:pt x="1586583" y="6235700"/>
                  </a:lnTo>
                  <a:lnTo>
                    <a:pt x="1679198" y="6210300"/>
                  </a:lnTo>
                  <a:close/>
                </a:path>
                <a:path w="2505075" h="6261100" extrusionOk="0">
                  <a:moveTo>
                    <a:pt x="1906568" y="6159500"/>
                  </a:moveTo>
                  <a:lnTo>
                    <a:pt x="315555" y="6159500"/>
                  </a:lnTo>
                  <a:lnTo>
                    <a:pt x="496954" y="6210300"/>
                  </a:lnTo>
                  <a:lnTo>
                    <a:pt x="1725158" y="6210300"/>
                  </a:lnTo>
                  <a:lnTo>
                    <a:pt x="1906568" y="6159500"/>
                  </a:lnTo>
                  <a:close/>
                </a:path>
                <a:path w="2505075" h="6261100" extrusionOk="0">
                  <a:moveTo>
                    <a:pt x="25705" y="5829300"/>
                  </a:moveTo>
                  <a:lnTo>
                    <a:pt x="0" y="5829300"/>
                  </a:lnTo>
                  <a:lnTo>
                    <a:pt x="0" y="6057900"/>
                  </a:lnTo>
                  <a:lnTo>
                    <a:pt x="8294" y="6070600"/>
                  </a:lnTo>
                  <a:lnTo>
                    <a:pt x="226391" y="6134100"/>
                  </a:lnTo>
                  <a:lnTo>
                    <a:pt x="270841" y="6159500"/>
                  </a:lnTo>
                  <a:lnTo>
                    <a:pt x="1951286" y="6159500"/>
                  </a:lnTo>
                  <a:lnTo>
                    <a:pt x="1995738" y="6134100"/>
                  </a:lnTo>
                  <a:lnTo>
                    <a:pt x="2213848" y="6070600"/>
                  </a:lnTo>
                  <a:lnTo>
                    <a:pt x="2256601" y="6045200"/>
                  </a:lnTo>
                  <a:lnTo>
                    <a:pt x="2299053" y="6032500"/>
                  </a:lnTo>
                  <a:lnTo>
                    <a:pt x="967516" y="6032500"/>
                  </a:lnTo>
                  <a:lnTo>
                    <a:pt x="835190" y="5981700"/>
                  </a:lnTo>
                  <a:lnTo>
                    <a:pt x="818983" y="5969000"/>
                  </a:lnTo>
                  <a:lnTo>
                    <a:pt x="456996" y="5969000"/>
                  </a:lnTo>
                  <a:lnTo>
                    <a:pt x="166212" y="5892800"/>
                  </a:lnTo>
                  <a:lnTo>
                    <a:pt x="118996" y="5867400"/>
                  </a:lnTo>
                  <a:lnTo>
                    <a:pt x="72158" y="5854700"/>
                  </a:lnTo>
                  <a:lnTo>
                    <a:pt x="25705" y="5829300"/>
                  </a:lnTo>
                  <a:close/>
                </a:path>
                <a:path w="2505075" h="6261100" extrusionOk="0">
                  <a:moveTo>
                    <a:pt x="1220863" y="4648200"/>
                  </a:moveTo>
                  <a:lnTo>
                    <a:pt x="1001204" y="4648200"/>
                  </a:lnTo>
                  <a:lnTo>
                    <a:pt x="1001204" y="6032500"/>
                  </a:lnTo>
                  <a:lnTo>
                    <a:pt x="1220863" y="6032500"/>
                  </a:lnTo>
                  <a:lnTo>
                    <a:pt x="1220863" y="4648200"/>
                  </a:lnTo>
                  <a:close/>
                </a:path>
                <a:path w="2505075" h="6261100" extrusionOk="0">
                  <a:moveTo>
                    <a:pt x="2453093" y="4648200"/>
                  </a:moveTo>
                  <a:lnTo>
                    <a:pt x="2219070" y="4648200"/>
                  </a:lnTo>
                  <a:lnTo>
                    <a:pt x="2201377" y="4711700"/>
                  </a:lnTo>
                  <a:lnTo>
                    <a:pt x="2183025" y="4762500"/>
                  </a:lnTo>
                  <a:lnTo>
                    <a:pt x="2164026" y="4826000"/>
                  </a:lnTo>
                  <a:lnTo>
                    <a:pt x="2144394" y="4889500"/>
                  </a:lnTo>
                  <a:lnTo>
                    <a:pt x="2124140" y="4940300"/>
                  </a:lnTo>
                  <a:lnTo>
                    <a:pt x="2103276" y="5003800"/>
                  </a:lnTo>
                  <a:lnTo>
                    <a:pt x="2081814" y="5054600"/>
                  </a:lnTo>
                  <a:lnTo>
                    <a:pt x="2059768" y="5105400"/>
                  </a:lnTo>
                  <a:lnTo>
                    <a:pt x="2037148" y="5156200"/>
                  </a:lnTo>
                  <a:lnTo>
                    <a:pt x="2013968" y="5207000"/>
                  </a:lnTo>
                  <a:lnTo>
                    <a:pt x="1990240" y="5257800"/>
                  </a:lnTo>
                  <a:lnTo>
                    <a:pt x="1965975" y="5308600"/>
                  </a:lnTo>
                  <a:lnTo>
                    <a:pt x="1941186" y="5359400"/>
                  </a:lnTo>
                  <a:lnTo>
                    <a:pt x="1915886" y="5410200"/>
                  </a:lnTo>
                  <a:lnTo>
                    <a:pt x="1890086" y="5448300"/>
                  </a:lnTo>
                  <a:lnTo>
                    <a:pt x="1863799" y="5499100"/>
                  </a:lnTo>
                  <a:lnTo>
                    <a:pt x="1837036" y="5537200"/>
                  </a:lnTo>
                  <a:lnTo>
                    <a:pt x="1809811" y="5575300"/>
                  </a:lnTo>
                  <a:lnTo>
                    <a:pt x="1782135" y="5613400"/>
                  </a:lnTo>
                  <a:lnTo>
                    <a:pt x="1754021" y="5651500"/>
                  </a:lnTo>
                  <a:lnTo>
                    <a:pt x="1725481" y="5689600"/>
                  </a:lnTo>
                  <a:lnTo>
                    <a:pt x="1696527" y="5727700"/>
                  </a:lnTo>
                  <a:lnTo>
                    <a:pt x="1667171" y="5753100"/>
                  </a:lnTo>
                  <a:lnTo>
                    <a:pt x="1637425" y="5791200"/>
                  </a:lnTo>
                  <a:lnTo>
                    <a:pt x="1607303" y="5816600"/>
                  </a:lnTo>
                  <a:lnTo>
                    <a:pt x="1576815" y="5842000"/>
                  </a:lnTo>
                  <a:lnTo>
                    <a:pt x="1514794" y="5892800"/>
                  </a:lnTo>
                  <a:lnTo>
                    <a:pt x="1451460" y="5943600"/>
                  </a:lnTo>
                  <a:lnTo>
                    <a:pt x="1419331" y="5956300"/>
                  </a:lnTo>
                  <a:lnTo>
                    <a:pt x="1386911" y="5981700"/>
                  </a:lnTo>
                  <a:lnTo>
                    <a:pt x="1254558" y="6032500"/>
                  </a:lnTo>
                  <a:lnTo>
                    <a:pt x="2299053" y="6032500"/>
                  </a:lnTo>
                  <a:lnTo>
                    <a:pt x="2341198" y="6019800"/>
                  </a:lnTo>
                  <a:lnTo>
                    <a:pt x="2383030" y="5994400"/>
                  </a:lnTo>
                  <a:lnTo>
                    <a:pt x="2424545" y="5981700"/>
                  </a:lnTo>
                  <a:lnTo>
                    <a:pt x="2445141" y="5969000"/>
                  </a:lnTo>
                  <a:lnTo>
                    <a:pt x="1765096" y="5969000"/>
                  </a:lnTo>
                  <a:lnTo>
                    <a:pt x="1794310" y="5943600"/>
                  </a:lnTo>
                  <a:lnTo>
                    <a:pt x="1823163" y="5918200"/>
                  </a:lnTo>
                  <a:lnTo>
                    <a:pt x="1851648" y="5880100"/>
                  </a:lnTo>
                  <a:lnTo>
                    <a:pt x="1879757" y="5854700"/>
                  </a:lnTo>
                  <a:lnTo>
                    <a:pt x="1907482" y="5816600"/>
                  </a:lnTo>
                  <a:lnTo>
                    <a:pt x="1934815" y="5778500"/>
                  </a:lnTo>
                  <a:lnTo>
                    <a:pt x="1961749" y="5740400"/>
                  </a:lnTo>
                  <a:lnTo>
                    <a:pt x="1988276" y="5715000"/>
                  </a:lnTo>
                  <a:lnTo>
                    <a:pt x="2014387" y="5676900"/>
                  </a:lnTo>
                  <a:lnTo>
                    <a:pt x="2040076" y="5626100"/>
                  </a:lnTo>
                  <a:lnTo>
                    <a:pt x="2065334" y="5588000"/>
                  </a:lnTo>
                  <a:lnTo>
                    <a:pt x="2090154" y="5549900"/>
                  </a:lnTo>
                  <a:lnTo>
                    <a:pt x="2114528" y="5511800"/>
                  </a:lnTo>
                  <a:lnTo>
                    <a:pt x="2138448" y="5461000"/>
                  </a:lnTo>
                  <a:lnTo>
                    <a:pt x="2161906" y="5422900"/>
                  </a:lnTo>
                  <a:lnTo>
                    <a:pt x="2184895" y="5372100"/>
                  </a:lnTo>
                  <a:lnTo>
                    <a:pt x="2207407" y="5334000"/>
                  </a:lnTo>
                  <a:lnTo>
                    <a:pt x="2229433" y="5283200"/>
                  </a:lnTo>
                  <a:lnTo>
                    <a:pt x="2250967" y="5232400"/>
                  </a:lnTo>
                  <a:lnTo>
                    <a:pt x="2272000" y="5181600"/>
                  </a:lnTo>
                  <a:lnTo>
                    <a:pt x="2292525" y="5130800"/>
                  </a:lnTo>
                  <a:lnTo>
                    <a:pt x="2312534" y="5080000"/>
                  </a:lnTo>
                  <a:lnTo>
                    <a:pt x="2332019" y="5029200"/>
                  </a:lnTo>
                  <a:lnTo>
                    <a:pt x="2350973" y="4978400"/>
                  </a:lnTo>
                  <a:lnTo>
                    <a:pt x="2369387" y="4927600"/>
                  </a:lnTo>
                  <a:lnTo>
                    <a:pt x="2387253" y="4876800"/>
                  </a:lnTo>
                  <a:lnTo>
                    <a:pt x="2404565" y="4813300"/>
                  </a:lnTo>
                  <a:lnTo>
                    <a:pt x="2421314" y="4762500"/>
                  </a:lnTo>
                  <a:lnTo>
                    <a:pt x="2437493" y="4699000"/>
                  </a:lnTo>
                  <a:lnTo>
                    <a:pt x="2453093" y="4648200"/>
                  </a:lnTo>
                  <a:close/>
                </a:path>
                <a:path w="2505075" h="6261100" extrusionOk="0">
                  <a:moveTo>
                    <a:pt x="2504922" y="1638300"/>
                  </a:moveTo>
                  <a:lnTo>
                    <a:pt x="0" y="1638300"/>
                  </a:lnTo>
                  <a:lnTo>
                    <a:pt x="0" y="1854200"/>
                  </a:lnTo>
                  <a:lnTo>
                    <a:pt x="2279395" y="1854200"/>
                  </a:lnTo>
                  <a:lnTo>
                    <a:pt x="2289627" y="1905000"/>
                  </a:lnTo>
                  <a:lnTo>
                    <a:pt x="2299491" y="1955800"/>
                  </a:lnTo>
                  <a:lnTo>
                    <a:pt x="2308982" y="1993900"/>
                  </a:lnTo>
                  <a:lnTo>
                    <a:pt x="2318097" y="2044700"/>
                  </a:lnTo>
                  <a:lnTo>
                    <a:pt x="2326831" y="2095500"/>
                  </a:lnTo>
                  <a:lnTo>
                    <a:pt x="2335180" y="2146300"/>
                  </a:lnTo>
                  <a:lnTo>
                    <a:pt x="2343141" y="2197100"/>
                  </a:lnTo>
                  <a:lnTo>
                    <a:pt x="2350709" y="2247900"/>
                  </a:lnTo>
                  <a:lnTo>
                    <a:pt x="2357879" y="2286000"/>
                  </a:lnTo>
                  <a:lnTo>
                    <a:pt x="2364649" y="2336800"/>
                  </a:lnTo>
                  <a:lnTo>
                    <a:pt x="2371013" y="2387600"/>
                  </a:lnTo>
                  <a:lnTo>
                    <a:pt x="2376968" y="2438400"/>
                  </a:lnTo>
                  <a:lnTo>
                    <a:pt x="2382510" y="2489200"/>
                  </a:lnTo>
                  <a:lnTo>
                    <a:pt x="2387634" y="2540000"/>
                  </a:lnTo>
                  <a:lnTo>
                    <a:pt x="2392336" y="2603500"/>
                  </a:lnTo>
                  <a:lnTo>
                    <a:pt x="2396613" y="2654300"/>
                  </a:lnTo>
                  <a:lnTo>
                    <a:pt x="2400459" y="2705100"/>
                  </a:lnTo>
                  <a:lnTo>
                    <a:pt x="2403872" y="2755900"/>
                  </a:lnTo>
                  <a:lnTo>
                    <a:pt x="2406847" y="2806700"/>
                  </a:lnTo>
                  <a:lnTo>
                    <a:pt x="2409379" y="2857500"/>
                  </a:lnTo>
                  <a:lnTo>
                    <a:pt x="2411465" y="2908300"/>
                  </a:lnTo>
                  <a:lnTo>
                    <a:pt x="2413101" y="2971800"/>
                  </a:lnTo>
                  <a:lnTo>
                    <a:pt x="2414282" y="3022600"/>
                  </a:lnTo>
                  <a:lnTo>
                    <a:pt x="0" y="3022600"/>
                  </a:lnTo>
                  <a:lnTo>
                    <a:pt x="0" y="3238500"/>
                  </a:lnTo>
                  <a:lnTo>
                    <a:pt x="2414282" y="3238500"/>
                  </a:lnTo>
                  <a:lnTo>
                    <a:pt x="2413134" y="3289300"/>
                  </a:lnTo>
                  <a:lnTo>
                    <a:pt x="2411554" y="3340100"/>
                  </a:lnTo>
                  <a:lnTo>
                    <a:pt x="2409544" y="3403600"/>
                  </a:lnTo>
                  <a:lnTo>
                    <a:pt x="2407109" y="3454400"/>
                  </a:lnTo>
                  <a:lnTo>
                    <a:pt x="2404253" y="3505200"/>
                  </a:lnTo>
                  <a:lnTo>
                    <a:pt x="2400979" y="3556000"/>
                  </a:lnTo>
                  <a:lnTo>
                    <a:pt x="2397292" y="3606800"/>
                  </a:lnTo>
                  <a:lnTo>
                    <a:pt x="2393194" y="3657600"/>
                  </a:lnTo>
                  <a:lnTo>
                    <a:pt x="2388689" y="3708400"/>
                  </a:lnTo>
                  <a:lnTo>
                    <a:pt x="2383782" y="3759200"/>
                  </a:lnTo>
                  <a:lnTo>
                    <a:pt x="2378475" y="3810000"/>
                  </a:lnTo>
                  <a:lnTo>
                    <a:pt x="2372774" y="3860800"/>
                  </a:lnTo>
                  <a:lnTo>
                    <a:pt x="2366681" y="3898900"/>
                  </a:lnTo>
                  <a:lnTo>
                    <a:pt x="2360200" y="3949700"/>
                  </a:lnTo>
                  <a:lnTo>
                    <a:pt x="2353335" y="4000500"/>
                  </a:lnTo>
                  <a:lnTo>
                    <a:pt x="2346090" y="4051300"/>
                  </a:lnTo>
                  <a:lnTo>
                    <a:pt x="2338468" y="4102100"/>
                  </a:lnTo>
                  <a:lnTo>
                    <a:pt x="2330473" y="4152900"/>
                  </a:lnTo>
                  <a:lnTo>
                    <a:pt x="2322110" y="4191000"/>
                  </a:lnTo>
                  <a:lnTo>
                    <a:pt x="2313381" y="4241800"/>
                  </a:lnTo>
                  <a:lnTo>
                    <a:pt x="2304290" y="4292600"/>
                  </a:lnTo>
                  <a:lnTo>
                    <a:pt x="2294842" y="4330700"/>
                  </a:lnTo>
                  <a:lnTo>
                    <a:pt x="2285040" y="4381500"/>
                  </a:lnTo>
                  <a:lnTo>
                    <a:pt x="2274887" y="4419600"/>
                  </a:lnTo>
                  <a:lnTo>
                    <a:pt x="0" y="4419600"/>
                  </a:lnTo>
                  <a:lnTo>
                    <a:pt x="0" y="5295900"/>
                  </a:lnTo>
                  <a:lnTo>
                    <a:pt x="14725" y="5334000"/>
                  </a:lnTo>
                  <a:lnTo>
                    <a:pt x="37234" y="5372100"/>
                  </a:lnTo>
                  <a:lnTo>
                    <a:pt x="60220" y="5422900"/>
                  </a:lnTo>
                  <a:lnTo>
                    <a:pt x="83675" y="5461000"/>
                  </a:lnTo>
                  <a:lnTo>
                    <a:pt x="107592" y="5511800"/>
                  </a:lnTo>
                  <a:lnTo>
                    <a:pt x="131963" y="5549900"/>
                  </a:lnTo>
                  <a:lnTo>
                    <a:pt x="156780" y="5588000"/>
                  </a:lnTo>
                  <a:lnTo>
                    <a:pt x="182036" y="5626100"/>
                  </a:lnTo>
                  <a:lnTo>
                    <a:pt x="207722" y="5676900"/>
                  </a:lnTo>
                  <a:lnTo>
                    <a:pt x="233831" y="5715000"/>
                  </a:lnTo>
                  <a:lnTo>
                    <a:pt x="260356" y="5740400"/>
                  </a:lnTo>
                  <a:lnTo>
                    <a:pt x="287287" y="5778500"/>
                  </a:lnTo>
                  <a:lnTo>
                    <a:pt x="314619" y="5816600"/>
                  </a:lnTo>
                  <a:lnTo>
                    <a:pt x="342342" y="5854700"/>
                  </a:lnTo>
                  <a:lnTo>
                    <a:pt x="370449" y="5880100"/>
                  </a:lnTo>
                  <a:lnTo>
                    <a:pt x="398932" y="5918200"/>
                  </a:lnTo>
                  <a:lnTo>
                    <a:pt x="427784" y="5943600"/>
                  </a:lnTo>
                  <a:lnTo>
                    <a:pt x="456996" y="5969000"/>
                  </a:lnTo>
                  <a:lnTo>
                    <a:pt x="818983" y="5969000"/>
                  </a:lnTo>
                  <a:lnTo>
                    <a:pt x="802776" y="5956300"/>
                  </a:lnTo>
                  <a:lnTo>
                    <a:pt x="770653" y="5943600"/>
                  </a:lnTo>
                  <a:lnTo>
                    <a:pt x="707331" y="5892800"/>
                  </a:lnTo>
                  <a:lnTo>
                    <a:pt x="645320" y="5842000"/>
                  </a:lnTo>
                  <a:lnTo>
                    <a:pt x="614838" y="5816600"/>
                  </a:lnTo>
                  <a:lnTo>
                    <a:pt x="584721" y="5791200"/>
                  </a:lnTo>
                  <a:lnTo>
                    <a:pt x="554980" y="5753100"/>
                  </a:lnTo>
                  <a:lnTo>
                    <a:pt x="525629" y="5727700"/>
                  </a:lnTo>
                  <a:lnTo>
                    <a:pt x="496679" y="5689600"/>
                  </a:lnTo>
                  <a:lnTo>
                    <a:pt x="468143" y="5651500"/>
                  </a:lnTo>
                  <a:lnTo>
                    <a:pt x="440033" y="5613400"/>
                  </a:lnTo>
                  <a:lnTo>
                    <a:pt x="412361" y="5575300"/>
                  </a:lnTo>
                  <a:lnTo>
                    <a:pt x="385140" y="5537200"/>
                  </a:lnTo>
                  <a:lnTo>
                    <a:pt x="358381" y="5499100"/>
                  </a:lnTo>
                  <a:lnTo>
                    <a:pt x="332097" y="5448300"/>
                  </a:lnTo>
                  <a:lnTo>
                    <a:pt x="306300" y="5410200"/>
                  </a:lnTo>
                  <a:lnTo>
                    <a:pt x="281002" y="5359400"/>
                  </a:lnTo>
                  <a:lnTo>
                    <a:pt x="256216" y="5308600"/>
                  </a:lnTo>
                  <a:lnTo>
                    <a:pt x="231954" y="5257800"/>
                  </a:lnTo>
                  <a:lnTo>
                    <a:pt x="208227" y="5207000"/>
                  </a:lnTo>
                  <a:lnTo>
                    <a:pt x="185049" y="5156200"/>
                  </a:lnTo>
                  <a:lnTo>
                    <a:pt x="162432" y="5105400"/>
                  </a:lnTo>
                  <a:lnTo>
                    <a:pt x="140387" y="5054600"/>
                  </a:lnTo>
                  <a:lnTo>
                    <a:pt x="118927" y="5003800"/>
                  </a:lnTo>
                  <a:lnTo>
                    <a:pt x="98064" y="4940300"/>
                  </a:lnTo>
                  <a:lnTo>
                    <a:pt x="77811" y="4889500"/>
                  </a:lnTo>
                  <a:lnTo>
                    <a:pt x="58179" y="4826000"/>
                  </a:lnTo>
                  <a:lnTo>
                    <a:pt x="39182" y="4762500"/>
                  </a:lnTo>
                  <a:lnTo>
                    <a:pt x="20830" y="4711700"/>
                  </a:lnTo>
                  <a:lnTo>
                    <a:pt x="3136" y="4648200"/>
                  </a:lnTo>
                  <a:lnTo>
                    <a:pt x="2504922" y="4648200"/>
                  </a:lnTo>
                  <a:lnTo>
                    <a:pt x="2504922" y="1638300"/>
                  </a:lnTo>
                  <a:close/>
                </a:path>
                <a:path w="2505075" h="6261100" extrusionOk="0">
                  <a:moveTo>
                    <a:pt x="2504922" y="5689600"/>
                  </a:moveTo>
                  <a:lnTo>
                    <a:pt x="2466633" y="5715000"/>
                  </a:lnTo>
                  <a:lnTo>
                    <a:pt x="2422650" y="5727700"/>
                  </a:lnTo>
                  <a:lnTo>
                    <a:pt x="2333397" y="5778500"/>
                  </a:lnTo>
                  <a:lnTo>
                    <a:pt x="2288143" y="5791200"/>
                  </a:lnTo>
                  <a:lnTo>
                    <a:pt x="2242480" y="5816600"/>
                  </a:lnTo>
                  <a:lnTo>
                    <a:pt x="2196417" y="5829300"/>
                  </a:lnTo>
                  <a:lnTo>
                    <a:pt x="2149960" y="5854700"/>
                  </a:lnTo>
                  <a:lnTo>
                    <a:pt x="2103119" y="5867400"/>
                  </a:lnTo>
                  <a:lnTo>
                    <a:pt x="2055900" y="5892800"/>
                  </a:lnTo>
                  <a:lnTo>
                    <a:pt x="1765096" y="5969000"/>
                  </a:lnTo>
                  <a:lnTo>
                    <a:pt x="2445141" y="5969000"/>
                  </a:lnTo>
                  <a:lnTo>
                    <a:pt x="2465737" y="5956300"/>
                  </a:lnTo>
                  <a:lnTo>
                    <a:pt x="2504922" y="5943600"/>
                  </a:lnTo>
                  <a:lnTo>
                    <a:pt x="2504922" y="5689600"/>
                  </a:lnTo>
                  <a:close/>
                </a:path>
                <a:path w="2505075" h="6261100" extrusionOk="0">
                  <a:moveTo>
                    <a:pt x="1220863" y="3238500"/>
                  </a:moveTo>
                  <a:lnTo>
                    <a:pt x="1001204" y="3238500"/>
                  </a:lnTo>
                  <a:lnTo>
                    <a:pt x="1001204" y="4419600"/>
                  </a:lnTo>
                  <a:lnTo>
                    <a:pt x="1220863" y="4419600"/>
                  </a:lnTo>
                  <a:lnTo>
                    <a:pt x="1220863" y="3238500"/>
                  </a:lnTo>
                  <a:close/>
                </a:path>
                <a:path w="2505075" h="6261100" extrusionOk="0">
                  <a:moveTo>
                    <a:pt x="1220863" y="1854200"/>
                  </a:moveTo>
                  <a:lnTo>
                    <a:pt x="1001204" y="1854200"/>
                  </a:lnTo>
                  <a:lnTo>
                    <a:pt x="1001204" y="3022600"/>
                  </a:lnTo>
                  <a:lnTo>
                    <a:pt x="1220863" y="3022600"/>
                  </a:lnTo>
                  <a:lnTo>
                    <a:pt x="1220863" y="1854200"/>
                  </a:lnTo>
                  <a:close/>
                </a:path>
                <a:path w="2505075" h="6261100" extrusionOk="0">
                  <a:moveTo>
                    <a:pt x="1220863" y="228600"/>
                  </a:moveTo>
                  <a:lnTo>
                    <a:pt x="1001204" y="228600"/>
                  </a:lnTo>
                  <a:lnTo>
                    <a:pt x="1001204" y="1638300"/>
                  </a:lnTo>
                  <a:lnTo>
                    <a:pt x="1220863" y="1638300"/>
                  </a:lnTo>
                  <a:lnTo>
                    <a:pt x="1220863" y="228600"/>
                  </a:lnTo>
                  <a:close/>
                </a:path>
                <a:path w="2505075" h="6261100" extrusionOk="0">
                  <a:moveTo>
                    <a:pt x="2299053" y="228600"/>
                  </a:moveTo>
                  <a:lnTo>
                    <a:pt x="1220863" y="228600"/>
                  </a:lnTo>
                  <a:lnTo>
                    <a:pt x="1254858" y="241300"/>
                  </a:lnTo>
                  <a:lnTo>
                    <a:pt x="1288617" y="241300"/>
                  </a:lnTo>
                  <a:lnTo>
                    <a:pt x="1355383" y="266700"/>
                  </a:lnTo>
                  <a:lnTo>
                    <a:pt x="1388363" y="292100"/>
                  </a:lnTo>
                  <a:lnTo>
                    <a:pt x="1453455" y="317500"/>
                  </a:lnTo>
                  <a:lnTo>
                    <a:pt x="1485543" y="342900"/>
                  </a:lnTo>
                  <a:lnTo>
                    <a:pt x="1548737" y="393700"/>
                  </a:lnTo>
                  <a:lnTo>
                    <a:pt x="1610541" y="444500"/>
                  </a:lnTo>
                  <a:lnTo>
                    <a:pt x="1640889" y="482600"/>
                  </a:lnTo>
                  <a:lnTo>
                    <a:pt x="1670853" y="508000"/>
                  </a:lnTo>
                  <a:lnTo>
                    <a:pt x="1700418" y="546100"/>
                  </a:lnTo>
                  <a:lnTo>
                    <a:pt x="1729572" y="571500"/>
                  </a:lnTo>
                  <a:lnTo>
                    <a:pt x="1758304" y="609600"/>
                  </a:lnTo>
                  <a:lnTo>
                    <a:pt x="1786599" y="647700"/>
                  </a:lnTo>
                  <a:lnTo>
                    <a:pt x="1814447" y="698500"/>
                  </a:lnTo>
                  <a:lnTo>
                    <a:pt x="1841834" y="736600"/>
                  </a:lnTo>
                  <a:lnTo>
                    <a:pt x="1868747" y="774700"/>
                  </a:lnTo>
                  <a:lnTo>
                    <a:pt x="1895174" y="825500"/>
                  </a:lnTo>
                  <a:lnTo>
                    <a:pt x="1921103" y="863600"/>
                  </a:lnTo>
                  <a:lnTo>
                    <a:pt x="1946521" y="914400"/>
                  </a:lnTo>
                  <a:lnTo>
                    <a:pt x="1971415" y="965200"/>
                  </a:lnTo>
                  <a:lnTo>
                    <a:pt x="1995773" y="1016000"/>
                  </a:lnTo>
                  <a:lnTo>
                    <a:pt x="2019583" y="1066800"/>
                  </a:lnTo>
                  <a:lnTo>
                    <a:pt x="2042831" y="1117600"/>
                  </a:lnTo>
                  <a:lnTo>
                    <a:pt x="2065505" y="1168400"/>
                  </a:lnTo>
                  <a:lnTo>
                    <a:pt x="2087593" y="1219200"/>
                  </a:lnTo>
                  <a:lnTo>
                    <a:pt x="2109082" y="1282700"/>
                  </a:lnTo>
                  <a:lnTo>
                    <a:pt x="2129960" y="1333500"/>
                  </a:lnTo>
                  <a:lnTo>
                    <a:pt x="2150213" y="1397000"/>
                  </a:lnTo>
                  <a:lnTo>
                    <a:pt x="2169830" y="1447800"/>
                  </a:lnTo>
                  <a:lnTo>
                    <a:pt x="2188797" y="1511300"/>
                  </a:lnTo>
                  <a:lnTo>
                    <a:pt x="2207103" y="1574800"/>
                  </a:lnTo>
                  <a:lnTo>
                    <a:pt x="2224735" y="1638300"/>
                  </a:lnTo>
                  <a:lnTo>
                    <a:pt x="2458237" y="1638300"/>
                  </a:lnTo>
                  <a:lnTo>
                    <a:pt x="2443170" y="1587500"/>
                  </a:lnTo>
                  <a:lnTo>
                    <a:pt x="2427547" y="1524000"/>
                  </a:lnTo>
                  <a:lnTo>
                    <a:pt x="2411375" y="1473200"/>
                  </a:lnTo>
                  <a:lnTo>
                    <a:pt x="2394661" y="1409700"/>
                  </a:lnTo>
                  <a:lnTo>
                    <a:pt x="2377413" y="1358900"/>
                  </a:lnTo>
                  <a:lnTo>
                    <a:pt x="2359638" y="1308100"/>
                  </a:lnTo>
                  <a:lnTo>
                    <a:pt x="2341343" y="1257300"/>
                  </a:lnTo>
                  <a:lnTo>
                    <a:pt x="2322535" y="1206500"/>
                  </a:lnTo>
                  <a:lnTo>
                    <a:pt x="2303221" y="1155700"/>
                  </a:lnTo>
                  <a:lnTo>
                    <a:pt x="2283410" y="1104900"/>
                  </a:lnTo>
                  <a:lnTo>
                    <a:pt x="2263107" y="1054100"/>
                  </a:lnTo>
                  <a:lnTo>
                    <a:pt x="2242321" y="1003300"/>
                  </a:lnTo>
                  <a:lnTo>
                    <a:pt x="2221058" y="965200"/>
                  </a:lnTo>
                  <a:lnTo>
                    <a:pt x="2199326" y="914400"/>
                  </a:lnTo>
                  <a:lnTo>
                    <a:pt x="2177132" y="876300"/>
                  </a:lnTo>
                  <a:lnTo>
                    <a:pt x="2154483" y="825500"/>
                  </a:lnTo>
                  <a:lnTo>
                    <a:pt x="2131386" y="787400"/>
                  </a:lnTo>
                  <a:lnTo>
                    <a:pt x="2107850" y="736600"/>
                  </a:lnTo>
                  <a:lnTo>
                    <a:pt x="2083880" y="698500"/>
                  </a:lnTo>
                  <a:lnTo>
                    <a:pt x="2059484" y="660400"/>
                  </a:lnTo>
                  <a:lnTo>
                    <a:pt x="2034670" y="622300"/>
                  </a:lnTo>
                  <a:lnTo>
                    <a:pt x="2009444" y="584200"/>
                  </a:lnTo>
                  <a:lnTo>
                    <a:pt x="1983814" y="546100"/>
                  </a:lnTo>
                  <a:lnTo>
                    <a:pt x="1957788" y="508000"/>
                  </a:lnTo>
                  <a:lnTo>
                    <a:pt x="1931371" y="482600"/>
                  </a:lnTo>
                  <a:lnTo>
                    <a:pt x="1904573" y="444500"/>
                  </a:lnTo>
                  <a:lnTo>
                    <a:pt x="1877399" y="406400"/>
                  </a:lnTo>
                  <a:lnTo>
                    <a:pt x="1849857" y="381000"/>
                  </a:lnTo>
                  <a:lnTo>
                    <a:pt x="1821954" y="342900"/>
                  </a:lnTo>
                  <a:lnTo>
                    <a:pt x="1793698" y="317500"/>
                  </a:lnTo>
                  <a:lnTo>
                    <a:pt x="1765096" y="292100"/>
                  </a:lnTo>
                  <a:lnTo>
                    <a:pt x="2445141" y="292100"/>
                  </a:lnTo>
                  <a:lnTo>
                    <a:pt x="2424545" y="279400"/>
                  </a:lnTo>
                  <a:lnTo>
                    <a:pt x="2383030" y="266700"/>
                  </a:lnTo>
                  <a:lnTo>
                    <a:pt x="2341198" y="241300"/>
                  </a:lnTo>
                  <a:lnTo>
                    <a:pt x="2299053" y="228600"/>
                  </a:lnTo>
                  <a:close/>
                </a:path>
                <a:path w="2505075" h="6261100" extrusionOk="0">
                  <a:moveTo>
                    <a:pt x="833741" y="292100"/>
                  </a:moveTo>
                  <a:lnTo>
                    <a:pt x="456996" y="292100"/>
                  </a:lnTo>
                  <a:lnTo>
                    <a:pt x="428395" y="317500"/>
                  </a:lnTo>
                  <a:lnTo>
                    <a:pt x="400141" y="342900"/>
                  </a:lnTo>
                  <a:lnTo>
                    <a:pt x="372240" y="381000"/>
                  </a:lnTo>
                  <a:lnTo>
                    <a:pt x="344700" y="406400"/>
                  </a:lnTo>
                  <a:lnTo>
                    <a:pt x="317528" y="444500"/>
                  </a:lnTo>
                  <a:lnTo>
                    <a:pt x="290731" y="482600"/>
                  </a:lnTo>
                  <a:lnTo>
                    <a:pt x="264317" y="508000"/>
                  </a:lnTo>
                  <a:lnTo>
                    <a:pt x="238292" y="546100"/>
                  </a:lnTo>
                  <a:lnTo>
                    <a:pt x="212665" y="584200"/>
                  </a:lnTo>
                  <a:lnTo>
                    <a:pt x="187442" y="622300"/>
                  </a:lnTo>
                  <a:lnTo>
                    <a:pt x="162630" y="660400"/>
                  </a:lnTo>
                  <a:lnTo>
                    <a:pt x="138237" y="698500"/>
                  </a:lnTo>
                  <a:lnTo>
                    <a:pt x="114269" y="736600"/>
                  </a:lnTo>
                  <a:lnTo>
                    <a:pt x="90735" y="787400"/>
                  </a:lnTo>
                  <a:lnTo>
                    <a:pt x="67641" y="825500"/>
                  </a:lnTo>
                  <a:lnTo>
                    <a:pt x="44995" y="876300"/>
                  </a:lnTo>
                  <a:lnTo>
                    <a:pt x="22804" y="914400"/>
                  </a:lnTo>
                  <a:lnTo>
                    <a:pt x="1075" y="965200"/>
                  </a:lnTo>
                  <a:lnTo>
                    <a:pt x="0" y="965200"/>
                  </a:lnTo>
                  <a:lnTo>
                    <a:pt x="0" y="1625600"/>
                  </a:lnTo>
                  <a:lnTo>
                    <a:pt x="15091" y="1574800"/>
                  </a:lnTo>
                  <a:lnTo>
                    <a:pt x="33397" y="1511300"/>
                  </a:lnTo>
                  <a:lnTo>
                    <a:pt x="52364" y="1447800"/>
                  </a:lnTo>
                  <a:lnTo>
                    <a:pt x="71980" y="1397000"/>
                  </a:lnTo>
                  <a:lnTo>
                    <a:pt x="92233" y="1333500"/>
                  </a:lnTo>
                  <a:lnTo>
                    <a:pt x="113110" y="1282700"/>
                  </a:lnTo>
                  <a:lnTo>
                    <a:pt x="134598" y="1219200"/>
                  </a:lnTo>
                  <a:lnTo>
                    <a:pt x="156685" y="1168400"/>
                  </a:lnTo>
                  <a:lnTo>
                    <a:pt x="179358" y="1117600"/>
                  </a:lnTo>
                  <a:lnTo>
                    <a:pt x="202605" y="1066800"/>
                  </a:lnTo>
                  <a:lnTo>
                    <a:pt x="226412" y="1016000"/>
                  </a:lnTo>
                  <a:lnTo>
                    <a:pt x="250769" y="965200"/>
                  </a:lnTo>
                  <a:lnTo>
                    <a:pt x="275661" y="914400"/>
                  </a:lnTo>
                  <a:lnTo>
                    <a:pt x="301077" y="863600"/>
                  </a:lnTo>
                  <a:lnTo>
                    <a:pt x="327004" y="825500"/>
                  </a:lnTo>
                  <a:lnTo>
                    <a:pt x="353429" y="774700"/>
                  </a:lnTo>
                  <a:lnTo>
                    <a:pt x="380339" y="736600"/>
                  </a:lnTo>
                  <a:lnTo>
                    <a:pt x="407723" y="698500"/>
                  </a:lnTo>
                  <a:lnTo>
                    <a:pt x="435568" y="647700"/>
                  </a:lnTo>
                  <a:lnTo>
                    <a:pt x="463860" y="609600"/>
                  </a:lnTo>
                  <a:lnTo>
                    <a:pt x="492588" y="571500"/>
                  </a:lnTo>
                  <a:lnTo>
                    <a:pt x="521739" y="546100"/>
                  </a:lnTo>
                  <a:lnTo>
                    <a:pt x="551300" y="508000"/>
                  </a:lnTo>
                  <a:lnTo>
                    <a:pt x="581259" y="482600"/>
                  </a:lnTo>
                  <a:lnTo>
                    <a:pt x="611603" y="444500"/>
                  </a:lnTo>
                  <a:lnTo>
                    <a:pt x="673396" y="393700"/>
                  </a:lnTo>
                  <a:lnTo>
                    <a:pt x="736580" y="342900"/>
                  </a:lnTo>
                  <a:lnTo>
                    <a:pt x="768661" y="317500"/>
                  </a:lnTo>
                  <a:lnTo>
                    <a:pt x="833741" y="292100"/>
                  </a:lnTo>
                  <a:close/>
                </a:path>
                <a:path w="2505075" h="6261100" extrusionOk="0">
                  <a:moveTo>
                    <a:pt x="2445141" y="292100"/>
                  </a:moveTo>
                  <a:lnTo>
                    <a:pt x="1765096" y="292100"/>
                  </a:lnTo>
                  <a:lnTo>
                    <a:pt x="2010789" y="355600"/>
                  </a:lnTo>
                  <a:lnTo>
                    <a:pt x="2058851" y="381000"/>
                  </a:lnTo>
                  <a:lnTo>
                    <a:pt x="2153833" y="406400"/>
                  </a:lnTo>
                  <a:lnTo>
                    <a:pt x="2200737" y="431800"/>
                  </a:lnTo>
                  <a:lnTo>
                    <a:pt x="2247240" y="444500"/>
                  </a:lnTo>
                  <a:lnTo>
                    <a:pt x="2293333" y="469900"/>
                  </a:lnTo>
                  <a:lnTo>
                    <a:pt x="2339008" y="482600"/>
                  </a:lnTo>
                  <a:lnTo>
                    <a:pt x="2473447" y="558800"/>
                  </a:lnTo>
                  <a:lnTo>
                    <a:pt x="2504922" y="571500"/>
                  </a:lnTo>
                  <a:lnTo>
                    <a:pt x="2504922" y="317500"/>
                  </a:lnTo>
                  <a:lnTo>
                    <a:pt x="2465737" y="304800"/>
                  </a:lnTo>
                  <a:lnTo>
                    <a:pt x="2445141" y="292100"/>
                  </a:lnTo>
                  <a:close/>
                </a:path>
                <a:path w="2505075" h="6261100" extrusionOk="0">
                  <a:moveTo>
                    <a:pt x="1725158" y="50800"/>
                  </a:moveTo>
                  <a:lnTo>
                    <a:pt x="496954" y="50800"/>
                  </a:lnTo>
                  <a:lnTo>
                    <a:pt x="8294" y="190500"/>
                  </a:lnTo>
                  <a:lnTo>
                    <a:pt x="0" y="203200"/>
                  </a:lnTo>
                  <a:lnTo>
                    <a:pt x="0" y="431800"/>
                  </a:lnTo>
                  <a:lnTo>
                    <a:pt x="21391" y="431800"/>
                  </a:lnTo>
                  <a:lnTo>
                    <a:pt x="68292" y="406400"/>
                  </a:lnTo>
                  <a:lnTo>
                    <a:pt x="163267" y="381000"/>
                  </a:lnTo>
                  <a:lnTo>
                    <a:pt x="211325" y="355600"/>
                  </a:lnTo>
                  <a:lnTo>
                    <a:pt x="456996" y="292100"/>
                  </a:lnTo>
                  <a:lnTo>
                    <a:pt x="833741" y="292100"/>
                  </a:lnTo>
                  <a:lnTo>
                    <a:pt x="866715" y="266700"/>
                  </a:lnTo>
                  <a:lnTo>
                    <a:pt x="933465" y="241300"/>
                  </a:lnTo>
                  <a:lnTo>
                    <a:pt x="967217" y="241300"/>
                  </a:lnTo>
                  <a:lnTo>
                    <a:pt x="1001204" y="228600"/>
                  </a:lnTo>
                  <a:lnTo>
                    <a:pt x="2299053" y="228600"/>
                  </a:lnTo>
                  <a:lnTo>
                    <a:pt x="2256601" y="215900"/>
                  </a:lnTo>
                  <a:lnTo>
                    <a:pt x="2213848" y="190500"/>
                  </a:lnTo>
                  <a:lnTo>
                    <a:pt x="1725158" y="50800"/>
                  </a:lnTo>
                  <a:close/>
                </a:path>
                <a:path w="2505075" h="6261100" extrusionOk="0">
                  <a:moveTo>
                    <a:pt x="1586583" y="25400"/>
                  </a:moveTo>
                  <a:lnTo>
                    <a:pt x="635520" y="25400"/>
                  </a:lnTo>
                  <a:lnTo>
                    <a:pt x="542911" y="50800"/>
                  </a:lnTo>
                  <a:lnTo>
                    <a:pt x="1679198" y="50800"/>
                  </a:lnTo>
                  <a:lnTo>
                    <a:pt x="1586583" y="25400"/>
                  </a:lnTo>
                  <a:close/>
                </a:path>
                <a:path w="2505075" h="6261100" extrusionOk="0">
                  <a:moveTo>
                    <a:pt x="1493080" y="12700"/>
                  </a:moveTo>
                  <a:lnTo>
                    <a:pt x="729016" y="12700"/>
                  </a:lnTo>
                  <a:lnTo>
                    <a:pt x="682159" y="25400"/>
                  </a:lnTo>
                  <a:lnTo>
                    <a:pt x="1539940" y="25400"/>
                  </a:lnTo>
                  <a:lnTo>
                    <a:pt x="1493080" y="12700"/>
                  </a:lnTo>
                  <a:close/>
                </a:path>
                <a:path w="2505075" h="6261100" extrusionOk="0">
                  <a:moveTo>
                    <a:pt x="1351253" y="0"/>
                  </a:moveTo>
                  <a:lnTo>
                    <a:pt x="870833" y="0"/>
                  </a:lnTo>
                  <a:lnTo>
                    <a:pt x="823358" y="12700"/>
                  </a:lnTo>
                  <a:lnTo>
                    <a:pt x="1398731" y="12700"/>
                  </a:lnTo>
                  <a:lnTo>
                    <a:pt x="1351253" y="0"/>
                  </a:lnTo>
                  <a:close/>
                </a:path>
              </a:pathLst>
            </a:custGeom>
            <a:solidFill>
              <a:srgbClr val="0095C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4" name="Google Shape;204;p10"/>
          <p:cNvSpPr txBox="1">
            <a:spLocks noGrp="1"/>
          </p:cNvSpPr>
          <p:nvPr>
            <p:ph type="title"/>
          </p:nvPr>
        </p:nvSpPr>
        <p:spPr>
          <a:xfrm>
            <a:off x="214075" y="520450"/>
            <a:ext cx="4515600" cy="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300">
                <a:solidFill>
                  <a:srgbClr val="FFFFFF"/>
                </a:solidFill>
              </a:rPr>
              <a:t>OTT TARGETS THE CORD-CUTTERS WITH TARGETED POLITICAL MESSAGE</a:t>
            </a:r>
            <a:endParaRPr sz="3300"/>
          </a:p>
        </p:txBody>
      </p:sp>
      <p:sp>
        <p:nvSpPr>
          <p:cNvPr id="205" name="Google Shape;205;p10"/>
          <p:cNvSpPr txBox="1">
            <a:spLocks noGrp="1"/>
          </p:cNvSpPr>
          <p:nvPr>
            <p:ph type="title"/>
          </p:nvPr>
        </p:nvSpPr>
        <p:spPr>
          <a:xfrm>
            <a:off x="214072" y="2967450"/>
            <a:ext cx="3933600" cy="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228600" lvl="0" indent="-139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</a:pPr>
            <a:r>
              <a:rPr lang="en-US" sz="1400" b="0">
                <a:solidFill>
                  <a:schemeClr val="lt1"/>
                </a:solidFill>
              </a:rPr>
              <a:t>Reaches any zip code or DMA in the U.S.</a:t>
            </a:r>
            <a:endParaRPr sz="2800" b="0">
              <a:solidFill>
                <a:schemeClr val="dk1"/>
              </a:solidFill>
            </a:endParaRPr>
          </a:p>
          <a:p>
            <a:pPr marL="228600" lvl="0" indent="-139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</a:pPr>
            <a:r>
              <a:rPr lang="en-US" sz="1400" b="0">
                <a:solidFill>
                  <a:schemeClr val="lt1"/>
                </a:solidFill>
              </a:rPr>
              <a:t>Over 100 political data targeting segments</a:t>
            </a:r>
            <a:endParaRPr sz="2800" b="0">
              <a:solidFill>
                <a:schemeClr val="dk1"/>
              </a:solidFill>
            </a:endParaRPr>
          </a:p>
          <a:p>
            <a:pPr marL="228600" lvl="0" indent="-139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</a:pPr>
            <a:r>
              <a:rPr lang="en-US" sz="1400" b="0">
                <a:solidFill>
                  <a:schemeClr val="lt1"/>
                </a:solidFill>
              </a:rPr>
              <a:t>Can target with different creative to different groups</a:t>
            </a:r>
            <a:endParaRPr sz="2800" b="0">
              <a:solidFill>
                <a:schemeClr val="dk1"/>
              </a:solidFill>
            </a:endParaRPr>
          </a:p>
          <a:p>
            <a:pPr marL="228600" lvl="0" indent="-139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</a:pPr>
            <a:r>
              <a:rPr lang="en-US" sz="1400" b="0">
                <a:solidFill>
                  <a:schemeClr val="lt1"/>
                </a:solidFill>
              </a:rPr>
              <a:t>Daily dashboard live reporting</a:t>
            </a:r>
            <a:endParaRPr sz="2800" b="0">
              <a:solidFill>
                <a:schemeClr val="dk1"/>
              </a:solidFill>
            </a:endParaRPr>
          </a:p>
          <a:p>
            <a:pPr marL="228600" lvl="0" indent="-139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</a:pPr>
            <a:r>
              <a:rPr lang="en-US" sz="1400" b="0">
                <a:solidFill>
                  <a:schemeClr val="lt1"/>
                </a:solidFill>
              </a:rPr>
              <a:t>Massive scale and breadth of publishers</a:t>
            </a:r>
            <a:endParaRPr sz="28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8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>
                <a:solidFill>
                  <a:schemeClr val="lt1"/>
                </a:solidFill>
              </a:rPr>
              <a:t>Takeaway: Our OTT is a leading OTT/CTV platform utilizing data to target your voters</a:t>
            </a:r>
            <a:endParaRPr sz="1400" b="0">
              <a:solidFill>
                <a:schemeClr val="lt1"/>
              </a:solidFill>
            </a:endParaRPr>
          </a:p>
        </p:txBody>
      </p:sp>
      <p:pic>
        <p:nvPicPr>
          <p:cNvPr id="206" name="Google Shape;206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48566" y="1905000"/>
            <a:ext cx="4552950" cy="267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08277" y="7169050"/>
            <a:ext cx="2154895" cy="527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1"/>
          <p:cNvSpPr txBox="1"/>
          <p:nvPr/>
        </p:nvSpPr>
        <p:spPr>
          <a:xfrm>
            <a:off x="4877079" y="6713179"/>
            <a:ext cx="4271700" cy="1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2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11"/>
          <p:cNvSpPr txBox="1"/>
          <p:nvPr/>
        </p:nvSpPr>
        <p:spPr>
          <a:xfrm>
            <a:off x="5204048" y="686018"/>
            <a:ext cx="4359900" cy="45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Users turn to our VOD, Live and Linear Video content to consume news all day long. 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Our cross-device video advertising solution allows addressable and highly targeted messages to speak to our engaged users to get donations, support or drive a call to action. 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98880" marR="0" lvl="0" indent="-19888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85%</a:t>
            </a: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all internet users in the US </a:t>
            </a:r>
            <a:r>
              <a:rPr lang="en-US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watch online video content</a:t>
            </a: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monthly on any of their devices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98880" marR="0" lvl="0" indent="-19888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average user spends </a:t>
            </a:r>
            <a:r>
              <a:rPr lang="en-US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88% more time </a:t>
            </a: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 a website with video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98880" marR="0" lvl="0" indent="-19888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Viewers are </a:t>
            </a:r>
            <a:r>
              <a:rPr lang="en-US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95% more likely </a:t>
            </a: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remember a call to action after watching a video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98880" marR="0" lvl="0" indent="-19888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47% of Americans </a:t>
            </a:r>
            <a:r>
              <a:rPr lang="en-US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prefer to watch the news </a:t>
            </a: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rather than read or listen to it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441958" lvl="0" indent="0" algn="l" rtl="0">
              <a:lnSpc>
                <a:spcPct val="122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Arial"/>
              <a:buNone/>
            </a:pPr>
            <a:endParaRPr sz="1650" b="0" i="0" u="none" strike="noStrike" cap="none">
              <a:solidFill>
                <a:srgbClr val="6D7C7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11"/>
          <p:cNvSpPr/>
          <p:nvPr/>
        </p:nvSpPr>
        <p:spPr>
          <a:xfrm>
            <a:off x="0" y="0"/>
            <a:ext cx="4941260" cy="7772400"/>
          </a:xfrm>
          <a:custGeom>
            <a:avLst/>
            <a:gdLst/>
            <a:ahLst/>
            <a:cxnLst/>
            <a:rect l="l" t="t" r="r" b="b"/>
            <a:pathLst>
              <a:path w="2505075" h="7772400" extrusionOk="0">
                <a:moveTo>
                  <a:pt x="2504922" y="0"/>
                </a:moveTo>
                <a:lnTo>
                  <a:pt x="0" y="0"/>
                </a:lnTo>
                <a:lnTo>
                  <a:pt x="0" y="7772400"/>
                </a:lnTo>
                <a:lnTo>
                  <a:pt x="2504922" y="7772400"/>
                </a:lnTo>
                <a:lnTo>
                  <a:pt x="2504922" y="0"/>
                </a:lnTo>
                <a:close/>
              </a:path>
            </a:pathLst>
          </a:custGeom>
          <a:solidFill>
            <a:srgbClr val="00A2D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50"/>
              <a:buFont typeface="Arial"/>
              <a:buNone/>
            </a:pPr>
            <a:endParaRPr sz="295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1"/>
          <p:cNvSpPr/>
          <p:nvPr/>
        </p:nvSpPr>
        <p:spPr>
          <a:xfrm>
            <a:off x="0" y="802200"/>
            <a:ext cx="4941260" cy="6261100"/>
          </a:xfrm>
          <a:custGeom>
            <a:avLst/>
            <a:gdLst/>
            <a:ahLst/>
            <a:cxnLst/>
            <a:rect l="l" t="t" r="r" b="b"/>
            <a:pathLst>
              <a:path w="2505075" h="6261100" extrusionOk="0">
                <a:moveTo>
                  <a:pt x="1398731" y="6248400"/>
                </a:moveTo>
                <a:lnTo>
                  <a:pt x="823358" y="6248400"/>
                </a:lnTo>
                <a:lnTo>
                  <a:pt x="870833" y="6261100"/>
                </a:lnTo>
                <a:lnTo>
                  <a:pt x="1351253" y="6261100"/>
                </a:lnTo>
                <a:lnTo>
                  <a:pt x="1398731" y="6248400"/>
                </a:lnTo>
                <a:close/>
              </a:path>
              <a:path w="2505075" h="6261100" extrusionOk="0">
                <a:moveTo>
                  <a:pt x="1539940" y="6235700"/>
                </a:moveTo>
                <a:lnTo>
                  <a:pt x="682159" y="6235700"/>
                </a:lnTo>
                <a:lnTo>
                  <a:pt x="729016" y="6248400"/>
                </a:lnTo>
                <a:lnTo>
                  <a:pt x="1493080" y="6248400"/>
                </a:lnTo>
                <a:lnTo>
                  <a:pt x="1539940" y="6235700"/>
                </a:lnTo>
                <a:close/>
              </a:path>
              <a:path w="2505075" h="6261100" extrusionOk="0">
                <a:moveTo>
                  <a:pt x="1679198" y="6210300"/>
                </a:moveTo>
                <a:lnTo>
                  <a:pt x="542911" y="6210300"/>
                </a:lnTo>
                <a:lnTo>
                  <a:pt x="635520" y="6235700"/>
                </a:lnTo>
                <a:lnTo>
                  <a:pt x="1586583" y="6235700"/>
                </a:lnTo>
                <a:lnTo>
                  <a:pt x="1679198" y="6210300"/>
                </a:lnTo>
                <a:close/>
              </a:path>
              <a:path w="2505075" h="6261100" extrusionOk="0">
                <a:moveTo>
                  <a:pt x="1906568" y="6159500"/>
                </a:moveTo>
                <a:lnTo>
                  <a:pt x="315555" y="6159500"/>
                </a:lnTo>
                <a:lnTo>
                  <a:pt x="496954" y="6210300"/>
                </a:lnTo>
                <a:lnTo>
                  <a:pt x="1725158" y="6210300"/>
                </a:lnTo>
                <a:lnTo>
                  <a:pt x="1906568" y="6159500"/>
                </a:lnTo>
                <a:close/>
              </a:path>
              <a:path w="2505075" h="6261100" extrusionOk="0">
                <a:moveTo>
                  <a:pt x="25705" y="5829300"/>
                </a:moveTo>
                <a:lnTo>
                  <a:pt x="0" y="5829300"/>
                </a:lnTo>
                <a:lnTo>
                  <a:pt x="0" y="6057900"/>
                </a:lnTo>
                <a:lnTo>
                  <a:pt x="8294" y="6070600"/>
                </a:lnTo>
                <a:lnTo>
                  <a:pt x="226391" y="6134100"/>
                </a:lnTo>
                <a:lnTo>
                  <a:pt x="270841" y="6159500"/>
                </a:lnTo>
                <a:lnTo>
                  <a:pt x="1951286" y="6159500"/>
                </a:lnTo>
                <a:lnTo>
                  <a:pt x="1995738" y="6134100"/>
                </a:lnTo>
                <a:lnTo>
                  <a:pt x="2213848" y="6070600"/>
                </a:lnTo>
                <a:lnTo>
                  <a:pt x="2256601" y="6045200"/>
                </a:lnTo>
                <a:lnTo>
                  <a:pt x="2299053" y="6032500"/>
                </a:lnTo>
                <a:lnTo>
                  <a:pt x="967516" y="6032500"/>
                </a:lnTo>
                <a:lnTo>
                  <a:pt x="835190" y="5981700"/>
                </a:lnTo>
                <a:lnTo>
                  <a:pt x="818983" y="5969000"/>
                </a:lnTo>
                <a:lnTo>
                  <a:pt x="456996" y="5969000"/>
                </a:lnTo>
                <a:lnTo>
                  <a:pt x="166212" y="5892800"/>
                </a:lnTo>
                <a:lnTo>
                  <a:pt x="118996" y="5867400"/>
                </a:lnTo>
                <a:lnTo>
                  <a:pt x="72158" y="5854700"/>
                </a:lnTo>
                <a:lnTo>
                  <a:pt x="25705" y="5829300"/>
                </a:lnTo>
                <a:close/>
              </a:path>
              <a:path w="2505075" h="6261100" extrusionOk="0">
                <a:moveTo>
                  <a:pt x="1220863" y="4648200"/>
                </a:moveTo>
                <a:lnTo>
                  <a:pt x="1001204" y="4648200"/>
                </a:lnTo>
                <a:lnTo>
                  <a:pt x="1001204" y="6032500"/>
                </a:lnTo>
                <a:lnTo>
                  <a:pt x="1220863" y="6032500"/>
                </a:lnTo>
                <a:lnTo>
                  <a:pt x="1220863" y="4648200"/>
                </a:lnTo>
                <a:close/>
              </a:path>
              <a:path w="2505075" h="6261100" extrusionOk="0">
                <a:moveTo>
                  <a:pt x="2453093" y="4648200"/>
                </a:moveTo>
                <a:lnTo>
                  <a:pt x="2219070" y="4648200"/>
                </a:lnTo>
                <a:lnTo>
                  <a:pt x="2201377" y="4711700"/>
                </a:lnTo>
                <a:lnTo>
                  <a:pt x="2183025" y="4762500"/>
                </a:lnTo>
                <a:lnTo>
                  <a:pt x="2164026" y="4826000"/>
                </a:lnTo>
                <a:lnTo>
                  <a:pt x="2144394" y="4889500"/>
                </a:lnTo>
                <a:lnTo>
                  <a:pt x="2124140" y="4940300"/>
                </a:lnTo>
                <a:lnTo>
                  <a:pt x="2103276" y="5003800"/>
                </a:lnTo>
                <a:lnTo>
                  <a:pt x="2081814" y="5054600"/>
                </a:lnTo>
                <a:lnTo>
                  <a:pt x="2059768" y="5105400"/>
                </a:lnTo>
                <a:lnTo>
                  <a:pt x="2037148" y="5156200"/>
                </a:lnTo>
                <a:lnTo>
                  <a:pt x="2013968" y="5207000"/>
                </a:lnTo>
                <a:lnTo>
                  <a:pt x="1990240" y="5257800"/>
                </a:lnTo>
                <a:lnTo>
                  <a:pt x="1965975" y="5308600"/>
                </a:lnTo>
                <a:lnTo>
                  <a:pt x="1941186" y="5359400"/>
                </a:lnTo>
                <a:lnTo>
                  <a:pt x="1915886" y="5410200"/>
                </a:lnTo>
                <a:lnTo>
                  <a:pt x="1890086" y="5448300"/>
                </a:lnTo>
                <a:lnTo>
                  <a:pt x="1863799" y="5499100"/>
                </a:lnTo>
                <a:lnTo>
                  <a:pt x="1837036" y="5537200"/>
                </a:lnTo>
                <a:lnTo>
                  <a:pt x="1809811" y="5575300"/>
                </a:lnTo>
                <a:lnTo>
                  <a:pt x="1782135" y="5613400"/>
                </a:lnTo>
                <a:lnTo>
                  <a:pt x="1754021" y="5651500"/>
                </a:lnTo>
                <a:lnTo>
                  <a:pt x="1725481" y="5689600"/>
                </a:lnTo>
                <a:lnTo>
                  <a:pt x="1696527" y="5727700"/>
                </a:lnTo>
                <a:lnTo>
                  <a:pt x="1667171" y="5753100"/>
                </a:lnTo>
                <a:lnTo>
                  <a:pt x="1637425" y="5791200"/>
                </a:lnTo>
                <a:lnTo>
                  <a:pt x="1607303" y="5816600"/>
                </a:lnTo>
                <a:lnTo>
                  <a:pt x="1576815" y="5842000"/>
                </a:lnTo>
                <a:lnTo>
                  <a:pt x="1514794" y="5892800"/>
                </a:lnTo>
                <a:lnTo>
                  <a:pt x="1451460" y="5943600"/>
                </a:lnTo>
                <a:lnTo>
                  <a:pt x="1419331" y="5956300"/>
                </a:lnTo>
                <a:lnTo>
                  <a:pt x="1386911" y="5981700"/>
                </a:lnTo>
                <a:lnTo>
                  <a:pt x="1254558" y="6032500"/>
                </a:lnTo>
                <a:lnTo>
                  <a:pt x="2299053" y="6032500"/>
                </a:lnTo>
                <a:lnTo>
                  <a:pt x="2341198" y="6019800"/>
                </a:lnTo>
                <a:lnTo>
                  <a:pt x="2383030" y="5994400"/>
                </a:lnTo>
                <a:lnTo>
                  <a:pt x="2424545" y="5981700"/>
                </a:lnTo>
                <a:lnTo>
                  <a:pt x="2445141" y="5969000"/>
                </a:lnTo>
                <a:lnTo>
                  <a:pt x="1765096" y="5969000"/>
                </a:lnTo>
                <a:lnTo>
                  <a:pt x="1794310" y="5943600"/>
                </a:lnTo>
                <a:lnTo>
                  <a:pt x="1823163" y="5918200"/>
                </a:lnTo>
                <a:lnTo>
                  <a:pt x="1851648" y="5880100"/>
                </a:lnTo>
                <a:lnTo>
                  <a:pt x="1879757" y="5854700"/>
                </a:lnTo>
                <a:lnTo>
                  <a:pt x="1907482" y="5816600"/>
                </a:lnTo>
                <a:lnTo>
                  <a:pt x="1934815" y="5778500"/>
                </a:lnTo>
                <a:lnTo>
                  <a:pt x="1961749" y="5740400"/>
                </a:lnTo>
                <a:lnTo>
                  <a:pt x="1988276" y="5715000"/>
                </a:lnTo>
                <a:lnTo>
                  <a:pt x="2014387" y="5676900"/>
                </a:lnTo>
                <a:lnTo>
                  <a:pt x="2040076" y="5626100"/>
                </a:lnTo>
                <a:lnTo>
                  <a:pt x="2065334" y="5588000"/>
                </a:lnTo>
                <a:lnTo>
                  <a:pt x="2090154" y="5549900"/>
                </a:lnTo>
                <a:lnTo>
                  <a:pt x="2114528" y="5511800"/>
                </a:lnTo>
                <a:lnTo>
                  <a:pt x="2138448" y="5461000"/>
                </a:lnTo>
                <a:lnTo>
                  <a:pt x="2161906" y="5422900"/>
                </a:lnTo>
                <a:lnTo>
                  <a:pt x="2184895" y="5372100"/>
                </a:lnTo>
                <a:lnTo>
                  <a:pt x="2207407" y="5334000"/>
                </a:lnTo>
                <a:lnTo>
                  <a:pt x="2229433" y="5283200"/>
                </a:lnTo>
                <a:lnTo>
                  <a:pt x="2250967" y="5232400"/>
                </a:lnTo>
                <a:lnTo>
                  <a:pt x="2272000" y="5181600"/>
                </a:lnTo>
                <a:lnTo>
                  <a:pt x="2292525" y="5130800"/>
                </a:lnTo>
                <a:lnTo>
                  <a:pt x="2312534" y="5080000"/>
                </a:lnTo>
                <a:lnTo>
                  <a:pt x="2332019" y="5029200"/>
                </a:lnTo>
                <a:lnTo>
                  <a:pt x="2350973" y="4978400"/>
                </a:lnTo>
                <a:lnTo>
                  <a:pt x="2369387" y="4927600"/>
                </a:lnTo>
                <a:lnTo>
                  <a:pt x="2387253" y="4876800"/>
                </a:lnTo>
                <a:lnTo>
                  <a:pt x="2404565" y="4813300"/>
                </a:lnTo>
                <a:lnTo>
                  <a:pt x="2421314" y="4762500"/>
                </a:lnTo>
                <a:lnTo>
                  <a:pt x="2437493" y="4699000"/>
                </a:lnTo>
                <a:lnTo>
                  <a:pt x="2453093" y="4648200"/>
                </a:lnTo>
                <a:close/>
              </a:path>
              <a:path w="2505075" h="6261100" extrusionOk="0">
                <a:moveTo>
                  <a:pt x="2504922" y="1638300"/>
                </a:moveTo>
                <a:lnTo>
                  <a:pt x="0" y="1638300"/>
                </a:lnTo>
                <a:lnTo>
                  <a:pt x="0" y="1854200"/>
                </a:lnTo>
                <a:lnTo>
                  <a:pt x="2279395" y="1854200"/>
                </a:lnTo>
                <a:lnTo>
                  <a:pt x="2289627" y="1905000"/>
                </a:lnTo>
                <a:lnTo>
                  <a:pt x="2299491" y="1955800"/>
                </a:lnTo>
                <a:lnTo>
                  <a:pt x="2308982" y="1993900"/>
                </a:lnTo>
                <a:lnTo>
                  <a:pt x="2318097" y="2044700"/>
                </a:lnTo>
                <a:lnTo>
                  <a:pt x="2326831" y="2095500"/>
                </a:lnTo>
                <a:lnTo>
                  <a:pt x="2335180" y="2146300"/>
                </a:lnTo>
                <a:lnTo>
                  <a:pt x="2343141" y="2197100"/>
                </a:lnTo>
                <a:lnTo>
                  <a:pt x="2350709" y="2247900"/>
                </a:lnTo>
                <a:lnTo>
                  <a:pt x="2357879" y="2286000"/>
                </a:lnTo>
                <a:lnTo>
                  <a:pt x="2364649" y="2336800"/>
                </a:lnTo>
                <a:lnTo>
                  <a:pt x="2371013" y="2387600"/>
                </a:lnTo>
                <a:lnTo>
                  <a:pt x="2376968" y="2438400"/>
                </a:lnTo>
                <a:lnTo>
                  <a:pt x="2382510" y="2489200"/>
                </a:lnTo>
                <a:lnTo>
                  <a:pt x="2387634" y="2540000"/>
                </a:lnTo>
                <a:lnTo>
                  <a:pt x="2392336" y="2603500"/>
                </a:lnTo>
                <a:lnTo>
                  <a:pt x="2396613" y="2654300"/>
                </a:lnTo>
                <a:lnTo>
                  <a:pt x="2400459" y="2705100"/>
                </a:lnTo>
                <a:lnTo>
                  <a:pt x="2403872" y="2755900"/>
                </a:lnTo>
                <a:lnTo>
                  <a:pt x="2406847" y="2806700"/>
                </a:lnTo>
                <a:lnTo>
                  <a:pt x="2409379" y="2857500"/>
                </a:lnTo>
                <a:lnTo>
                  <a:pt x="2411465" y="2908300"/>
                </a:lnTo>
                <a:lnTo>
                  <a:pt x="2413101" y="2971800"/>
                </a:lnTo>
                <a:lnTo>
                  <a:pt x="2414282" y="3022600"/>
                </a:lnTo>
                <a:lnTo>
                  <a:pt x="0" y="3022600"/>
                </a:lnTo>
                <a:lnTo>
                  <a:pt x="0" y="3238500"/>
                </a:lnTo>
                <a:lnTo>
                  <a:pt x="2414282" y="3238500"/>
                </a:lnTo>
                <a:lnTo>
                  <a:pt x="2413134" y="3289300"/>
                </a:lnTo>
                <a:lnTo>
                  <a:pt x="2411554" y="3340100"/>
                </a:lnTo>
                <a:lnTo>
                  <a:pt x="2409544" y="3403600"/>
                </a:lnTo>
                <a:lnTo>
                  <a:pt x="2407109" y="3454400"/>
                </a:lnTo>
                <a:lnTo>
                  <a:pt x="2404253" y="3505200"/>
                </a:lnTo>
                <a:lnTo>
                  <a:pt x="2400979" y="3556000"/>
                </a:lnTo>
                <a:lnTo>
                  <a:pt x="2397292" y="3606800"/>
                </a:lnTo>
                <a:lnTo>
                  <a:pt x="2393194" y="3657600"/>
                </a:lnTo>
                <a:lnTo>
                  <a:pt x="2388689" y="3708400"/>
                </a:lnTo>
                <a:lnTo>
                  <a:pt x="2383782" y="3759200"/>
                </a:lnTo>
                <a:lnTo>
                  <a:pt x="2378475" y="3810000"/>
                </a:lnTo>
                <a:lnTo>
                  <a:pt x="2372774" y="3860800"/>
                </a:lnTo>
                <a:lnTo>
                  <a:pt x="2366681" y="3898900"/>
                </a:lnTo>
                <a:lnTo>
                  <a:pt x="2360200" y="3949700"/>
                </a:lnTo>
                <a:lnTo>
                  <a:pt x="2353335" y="4000500"/>
                </a:lnTo>
                <a:lnTo>
                  <a:pt x="2346090" y="4051300"/>
                </a:lnTo>
                <a:lnTo>
                  <a:pt x="2338468" y="4102100"/>
                </a:lnTo>
                <a:lnTo>
                  <a:pt x="2330473" y="4152900"/>
                </a:lnTo>
                <a:lnTo>
                  <a:pt x="2322110" y="4191000"/>
                </a:lnTo>
                <a:lnTo>
                  <a:pt x="2313381" y="4241800"/>
                </a:lnTo>
                <a:lnTo>
                  <a:pt x="2304290" y="4292600"/>
                </a:lnTo>
                <a:lnTo>
                  <a:pt x="2294842" y="4330700"/>
                </a:lnTo>
                <a:lnTo>
                  <a:pt x="2285040" y="4381500"/>
                </a:lnTo>
                <a:lnTo>
                  <a:pt x="2274887" y="4419600"/>
                </a:lnTo>
                <a:lnTo>
                  <a:pt x="0" y="4419600"/>
                </a:lnTo>
                <a:lnTo>
                  <a:pt x="0" y="5295900"/>
                </a:lnTo>
                <a:lnTo>
                  <a:pt x="14725" y="5334000"/>
                </a:lnTo>
                <a:lnTo>
                  <a:pt x="37234" y="5372100"/>
                </a:lnTo>
                <a:lnTo>
                  <a:pt x="60220" y="5422900"/>
                </a:lnTo>
                <a:lnTo>
                  <a:pt x="83675" y="5461000"/>
                </a:lnTo>
                <a:lnTo>
                  <a:pt x="107592" y="5511800"/>
                </a:lnTo>
                <a:lnTo>
                  <a:pt x="131963" y="5549900"/>
                </a:lnTo>
                <a:lnTo>
                  <a:pt x="156780" y="5588000"/>
                </a:lnTo>
                <a:lnTo>
                  <a:pt x="182036" y="5626100"/>
                </a:lnTo>
                <a:lnTo>
                  <a:pt x="207722" y="5676900"/>
                </a:lnTo>
                <a:lnTo>
                  <a:pt x="233831" y="5715000"/>
                </a:lnTo>
                <a:lnTo>
                  <a:pt x="260356" y="5740400"/>
                </a:lnTo>
                <a:lnTo>
                  <a:pt x="287287" y="5778500"/>
                </a:lnTo>
                <a:lnTo>
                  <a:pt x="314619" y="5816600"/>
                </a:lnTo>
                <a:lnTo>
                  <a:pt x="342342" y="5854700"/>
                </a:lnTo>
                <a:lnTo>
                  <a:pt x="370449" y="5880100"/>
                </a:lnTo>
                <a:lnTo>
                  <a:pt x="398932" y="5918200"/>
                </a:lnTo>
                <a:lnTo>
                  <a:pt x="427784" y="5943600"/>
                </a:lnTo>
                <a:lnTo>
                  <a:pt x="456996" y="5969000"/>
                </a:lnTo>
                <a:lnTo>
                  <a:pt x="818983" y="5969000"/>
                </a:lnTo>
                <a:lnTo>
                  <a:pt x="802776" y="5956300"/>
                </a:lnTo>
                <a:lnTo>
                  <a:pt x="770653" y="5943600"/>
                </a:lnTo>
                <a:lnTo>
                  <a:pt x="707331" y="5892800"/>
                </a:lnTo>
                <a:lnTo>
                  <a:pt x="645320" y="5842000"/>
                </a:lnTo>
                <a:lnTo>
                  <a:pt x="614838" y="5816600"/>
                </a:lnTo>
                <a:lnTo>
                  <a:pt x="584721" y="5791200"/>
                </a:lnTo>
                <a:lnTo>
                  <a:pt x="554980" y="5753100"/>
                </a:lnTo>
                <a:lnTo>
                  <a:pt x="525629" y="5727700"/>
                </a:lnTo>
                <a:lnTo>
                  <a:pt x="496679" y="5689600"/>
                </a:lnTo>
                <a:lnTo>
                  <a:pt x="468143" y="5651500"/>
                </a:lnTo>
                <a:lnTo>
                  <a:pt x="440033" y="5613400"/>
                </a:lnTo>
                <a:lnTo>
                  <a:pt x="412361" y="5575300"/>
                </a:lnTo>
                <a:lnTo>
                  <a:pt x="385140" y="5537200"/>
                </a:lnTo>
                <a:lnTo>
                  <a:pt x="358381" y="5499100"/>
                </a:lnTo>
                <a:lnTo>
                  <a:pt x="332097" y="5448300"/>
                </a:lnTo>
                <a:lnTo>
                  <a:pt x="306300" y="5410200"/>
                </a:lnTo>
                <a:lnTo>
                  <a:pt x="281002" y="5359400"/>
                </a:lnTo>
                <a:lnTo>
                  <a:pt x="256216" y="5308600"/>
                </a:lnTo>
                <a:lnTo>
                  <a:pt x="231954" y="5257800"/>
                </a:lnTo>
                <a:lnTo>
                  <a:pt x="208227" y="5207000"/>
                </a:lnTo>
                <a:lnTo>
                  <a:pt x="185049" y="5156200"/>
                </a:lnTo>
                <a:lnTo>
                  <a:pt x="162432" y="5105400"/>
                </a:lnTo>
                <a:lnTo>
                  <a:pt x="140387" y="5054600"/>
                </a:lnTo>
                <a:lnTo>
                  <a:pt x="118927" y="5003800"/>
                </a:lnTo>
                <a:lnTo>
                  <a:pt x="98064" y="4940300"/>
                </a:lnTo>
                <a:lnTo>
                  <a:pt x="77811" y="4889500"/>
                </a:lnTo>
                <a:lnTo>
                  <a:pt x="58179" y="4826000"/>
                </a:lnTo>
                <a:lnTo>
                  <a:pt x="39182" y="4762500"/>
                </a:lnTo>
                <a:lnTo>
                  <a:pt x="20830" y="4711700"/>
                </a:lnTo>
                <a:lnTo>
                  <a:pt x="3136" y="4648200"/>
                </a:lnTo>
                <a:lnTo>
                  <a:pt x="2504922" y="4648200"/>
                </a:lnTo>
                <a:lnTo>
                  <a:pt x="2504922" y="1638300"/>
                </a:lnTo>
                <a:close/>
              </a:path>
              <a:path w="2505075" h="6261100" extrusionOk="0">
                <a:moveTo>
                  <a:pt x="2504922" y="5689600"/>
                </a:moveTo>
                <a:lnTo>
                  <a:pt x="2466633" y="5715000"/>
                </a:lnTo>
                <a:lnTo>
                  <a:pt x="2422650" y="5727700"/>
                </a:lnTo>
                <a:lnTo>
                  <a:pt x="2333397" y="5778500"/>
                </a:lnTo>
                <a:lnTo>
                  <a:pt x="2288143" y="5791200"/>
                </a:lnTo>
                <a:lnTo>
                  <a:pt x="2242480" y="5816600"/>
                </a:lnTo>
                <a:lnTo>
                  <a:pt x="2196417" y="5829300"/>
                </a:lnTo>
                <a:lnTo>
                  <a:pt x="2149960" y="5854700"/>
                </a:lnTo>
                <a:lnTo>
                  <a:pt x="2103119" y="5867400"/>
                </a:lnTo>
                <a:lnTo>
                  <a:pt x="2055900" y="5892800"/>
                </a:lnTo>
                <a:lnTo>
                  <a:pt x="1765096" y="5969000"/>
                </a:lnTo>
                <a:lnTo>
                  <a:pt x="2445141" y="5969000"/>
                </a:lnTo>
                <a:lnTo>
                  <a:pt x="2465737" y="5956300"/>
                </a:lnTo>
                <a:lnTo>
                  <a:pt x="2504922" y="5943600"/>
                </a:lnTo>
                <a:lnTo>
                  <a:pt x="2504922" y="5689600"/>
                </a:lnTo>
                <a:close/>
              </a:path>
              <a:path w="2505075" h="6261100" extrusionOk="0">
                <a:moveTo>
                  <a:pt x="1220863" y="3238500"/>
                </a:moveTo>
                <a:lnTo>
                  <a:pt x="1001204" y="3238500"/>
                </a:lnTo>
                <a:lnTo>
                  <a:pt x="1001204" y="4419600"/>
                </a:lnTo>
                <a:lnTo>
                  <a:pt x="1220863" y="4419600"/>
                </a:lnTo>
                <a:lnTo>
                  <a:pt x="1220863" y="3238500"/>
                </a:lnTo>
                <a:close/>
              </a:path>
              <a:path w="2505075" h="6261100" extrusionOk="0">
                <a:moveTo>
                  <a:pt x="1220863" y="1854200"/>
                </a:moveTo>
                <a:lnTo>
                  <a:pt x="1001204" y="1854200"/>
                </a:lnTo>
                <a:lnTo>
                  <a:pt x="1001204" y="3022600"/>
                </a:lnTo>
                <a:lnTo>
                  <a:pt x="1220863" y="3022600"/>
                </a:lnTo>
                <a:lnTo>
                  <a:pt x="1220863" y="1854200"/>
                </a:lnTo>
                <a:close/>
              </a:path>
              <a:path w="2505075" h="6261100" extrusionOk="0">
                <a:moveTo>
                  <a:pt x="1220863" y="228600"/>
                </a:moveTo>
                <a:lnTo>
                  <a:pt x="1001204" y="228600"/>
                </a:lnTo>
                <a:lnTo>
                  <a:pt x="1001204" y="1638300"/>
                </a:lnTo>
                <a:lnTo>
                  <a:pt x="1220863" y="1638300"/>
                </a:lnTo>
                <a:lnTo>
                  <a:pt x="1220863" y="228600"/>
                </a:lnTo>
                <a:close/>
              </a:path>
              <a:path w="2505075" h="6261100" extrusionOk="0">
                <a:moveTo>
                  <a:pt x="2299053" y="228600"/>
                </a:moveTo>
                <a:lnTo>
                  <a:pt x="1220863" y="228600"/>
                </a:lnTo>
                <a:lnTo>
                  <a:pt x="1254858" y="241300"/>
                </a:lnTo>
                <a:lnTo>
                  <a:pt x="1288617" y="241300"/>
                </a:lnTo>
                <a:lnTo>
                  <a:pt x="1355383" y="266700"/>
                </a:lnTo>
                <a:lnTo>
                  <a:pt x="1388363" y="292100"/>
                </a:lnTo>
                <a:lnTo>
                  <a:pt x="1453455" y="317500"/>
                </a:lnTo>
                <a:lnTo>
                  <a:pt x="1485543" y="342900"/>
                </a:lnTo>
                <a:lnTo>
                  <a:pt x="1548737" y="393700"/>
                </a:lnTo>
                <a:lnTo>
                  <a:pt x="1610541" y="444500"/>
                </a:lnTo>
                <a:lnTo>
                  <a:pt x="1640889" y="482600"/>
                </a:lnTo>
                <a:lnTo>
                  <a:pt x="1670853" y="508000"/>
                </a:lnTo>
                <a:lnTo>
                  <a:pt x="1700418" y="546100"/>
                </a:lnTo>
                <a:lnTo>
                  <a:pt x="1729572" y="571500"/>
                </a:lnTo>
                <a:lnTo>
                  <a:pt x="1758304" y="609600"/>
                </a:lnTo>
                <a:lnTo>
                  <a:pt x="1786599" y="647700"/>
                </a:lnTo>
                <a:lnTo>
                  <a:pt x="1814447" y="698500"/>
                </a:lnTo>
                <a:lnTo>
                  <a:pt x="1841834" y="736600"/>
                </a:lnTo>
                <a:lnTo>
                  <a:pt x="1868747" y="774700"/>
                </a:lnTo>
                <a:lnTo>
                  <a:pt x="1895174" y="825500"/>
                </a:lnTo>
                <a:lnTo>
                  <a:pt x="1921103" y="863600"/>
                </a:lnTo>
                <a:lnTo>
                  <a:pt x="1946521" y="914400"/>
                </a:lnTo>
                <a:lnTo>
                  <a:pt x="1971415" y="965200"/>
                </a:lnTo>
                <a:lnTo>
                  <a:pt x="1995773" y="1016000"/>
                </a:lnTo>
                <a:lnTo>
                  <a:pt x="2019583" y="1066800"/>
                </a:lnTo>
                <a:lnTo>
                  <a:pt x="2042831" y="1117600"/>
                </a:lnTo>
                <a:lnTo>
                  <a:pt x="2065505" y="1168400"/>
                </a:lnTo>
                <a:lnTo>
                  <a:pt x="2087593" y="1219200"/>
                </a:lnTo>
                <a:lnTo>
                  <a:pt x="2109082" y="1282700"/>
                </a:lnTo>
                <a:lnTo>
                  <a:pt x="2129960" y="1333500"/>
                </a:lnTo>
                <a:lnTo>
                  <a:pt x="2150213" y="1397000"/>
                </a:lnTo>
                <a:lnTo>
                  <a:pt x="2169830" y="1447800"/>
                </a:lnTo>
                <a:lnTo>
                  <a:pt x="2188797" y="1511300"/>
                </a:lnTo>
                <a:lnTo>
                  <a:pt x="2207103" y="1574800"/>
                </a:lnTo>
                <a:lnTo>
                  <a:pt x="2224735" y="1638300"/>
                </a:lnTo>
                <a:lnTo>
                  <a:pt x="2458237" y="1638300"/>
                </a:lnTo>
                <a:lnTo>
                  <a:pt x="2443170" y="1587500"/>
                </a:lnTo>
                <a:lnTo>
                  <a:pt x="2427547" y="1524000"/>
                </a:lnTo>
                <a:lnTo>
                  <a:pt x="2411375" y="1473200"/>
                </a:lnTo>
                <a:lnTo>
                  <a:pt x="2394661" y="1409700"/>
                </a:lnTo>
                <a:lnTo>
                  <a:pt x="2377413" y="1358900"/>
                </a:lnTo>
                <a:lnTo>
                  <a:pt x="2359638" y="1308100"/>
                </a:lnTo>
                <a:lnTo>
                  <a:pt x="2341343" y="1257300"/>
                </a:lnTo>
                <a:lnTo>
                  <a:pt x="2322535" y="1206500"/>
                </a:lnTo>
                <a:lnTo>
                  <a:pt x="2303221" y="1155700"/>
                </a:lnTo>
                <a:lnTo>
                  <a:pt x="2283410" y="1104900"/>
                </a:lnTo>
                <a:lnTo>
                  <a:pt x="2263107" y="1054100"/>
                </a:lnTo>
                <a:lnTo>
                  <a:pt x="2242321" y="1003300"/>
                </a:lnTo>
                <a:lnTo>
                  <a:pt x="2221058" y="965200"/>
                </a:lnTo>
                <a:lnTo>
                  <a:pt x="2199326" y="914400"/>
                </a:lnTo>
                <a:lnTo>
                  <a:pt x="2177132" y="876300"/>
                </a:lnTo>
                <a:lnTo>
                  <a:pt x="2154483" y="825500"/>
                </a:lnTo>
                <a:lnTo>
                  <a:pt x="2131386" y="787400"/>
                </a:lnTo>
                <a:lnTo>
                  <a:pt x="2107850" y="736600"/>
                </a:lnTo>
                <a:lnTo>
                  <a:pt x="2083880" y="698500"/>
                </a:lnTo>
                <a:lnTo>
                  <a:pt x="2059484" y="660400"/>
                </a:lnTo>
                <a:lnTo>
                  <a:pt x="2034670" y="622300"/>
                </a:lnTo>
                <a:lnTo>
                  <a:pt x="2009444" y="584200"/>
                </a:lnTo>
                <a:lnTo>
                  <a:pt x="1983814" y="546100"/>
                </a:lnTo>
                <a:lnTo>
                  <a:pt x="1957788" y="508000"/>
                </a:lnTo>
                <a:lnTo>
                  <a:pt x="1931371" y="482600"/>
                </a:lnTo>
                <a:lnTo>
                  <a:pt x="1904573" y="444500"/>
                </a:lnTo>
                <a:lnTo>
                  <a:pt x="1877399" y="406400"/>
                </a:lnTo>
                <a:lnTo>
                  <a:pt x="1849857" y="381000"/>
                </a:lnTo>
                <a:lnTo>
                  <a:pt x="1821954" y="342900"/>
                </a:lnTo>
                <a:lnTo>
                  <a:pt x="1793698" y="317500"/>
                </a:lnTo>
                <a:lnTo>
                  <a:pt x="1765096" y="292100"/>
                </a:lnTo>
                <a:lnTo>
                  <a:pt x="2445141" y="292100"/>
                </a:lnTo>
                <a:lnTo>
                  <a:pt x="2424545" y="279400"/>
                </a:lnTo>
                <a:lnTo>
                  <a:pt x="2383030" y="266700"/>
                </a:lnTo>
                <a:lnTo>
                  <a:pt x="2341198" y="241300"/>
                </a:lnTo>
                <a:lnTo>
                  <a:pt x="2299053" y="228600"/>
                </a:lnTo>
                <a:close/>
              </a:path>
              <a:path w="2505075" h="6261100" extrusionOk="0">
                <a:moveTo>
                  <a:pt x="833741" y="292100"/>
                </a:moveTo>
                <a:lnTo>
                  <a:pt x="456996" y="292100"/>
                </a:lnTo>
                <a:lnTo>
                  <a:pt x="428395" y="317500"/>
                </a:lnTo>
                <a:lnTo>
                  <a:pt x="400141" y="342900"/>
                </a:lnTo>
                <a:lnTo>
                  <a:pt x="372240" y="381000"/>
                </a:lnTo>
                <a:lnTo>
                  <a:pt x="344700" y="406400"/>
                </a:lnTo>
                <a:lnTo>
                  <a:pt x="317528" y="444500"/>
                </a:lnTo>
                <a:lnTo>
                  <a:pt x="290731" y="482600"/>
                </a:lnTo>
                <a:lnTo>
                  <a:pt x="264317" y="508000"/>
                </a:lnTo>
                <a:lnTo>
                  <a:pt x="238292" y="546100"/>
                </a:lnTo>
                <a:lnTo>
                  <a:pt x="212665" y="584200"/>
                </a:lnTo>
                <a:lnTo>
                  <a:pt x="187442" y="622300"/>
                </a:lnTo>
                <a:lnTo>
                  <a:pt x="162630" y="660400"/>
                </a:lnTo>
                <a:lnTo>
                  <a:pt x="138237" y="698500"/>
                </a:lnTo>
                <a:lnTo>
                  <a:pt x="114269" y="736600"/>
                </a:lnTo>
                <a:lnTo>
                  <a:pt x="90735" y="787400"/>
                </a:lnTo>
                <a:lnTo>
                  <a:pt x="67641" y="825500"/>
                </a:lnTo>
                <a:lnTo>
                  <a:pt x="44995" y="876300"/>
                </a:lnTo>
                <a:lnTo>
                  <a:pt x="22804" y="914400"/>
                </a:lnTo>
                <a:lnTo>
                  <a:pt x="1075" y="965200"/>
                </a:lnTo>
                <a:lnTo>
                  <a:pt x="0" y="965200"/>
                </a:lnTo>
                <a:lnTo>
                  <a:pt x="0" y="1625600"/>
                </a:lnTo>
                <a:lnTo>
                  <a:pt x="15091" y="1574800"/>
                </a:lnTo>
                <a:lnTo>
                  <a:pt x="33397" y="1511300"/>
                </a:lnTo>
                <a:lnTo>
                  <a:pt x="52364" y="1447800"/>
                </a:lnTo>
                <a:lnTo>
                  <a:pt x="71980" y="1397000"/>
                </a:lnTo>
                <a:lnTo>
                  <a:pt x="92233" y="1333500"/>
                </a:lnTo>
                <a:lnTo>
                  <a:pt x="113110" y="1282700"/>
                </a:lnTo>
                <a:lnTo>
                  <a:pt x="134598" y="1219200"/>
                </a:lnTo>
                <a:lnTo>
                  <a:pt x="156685" y="1168400"/>
                </a:lnTo>
                <a:lnTo>
                  <a:pt x="179358" y="1117600"/>
                </a:lnTo>
                <a:lnTo>
                  <a:pt x="202605" y="1066800"/>
                </a:lnTo>
                <a:lnTo>
                  <a:pt x="226412" y="1016000"/>
                </a:lnTo>
                <a:lnTo>
                  <a:pt x="250769" y="965200"/>
                </a:lnTo>
                <a:lnTo>
                  <a:pt x="275661" y="914400"/>
                </a:lnTo>
                <a:lnTo>
                  <a:pt x="301077" y="863600"/>
                </a:lnTo>
                <a:lnTo>
                  <a:pt x="327004" y="825500"/>
                </a:lnTo>
                <a:lnTo>
                  <a:pt x="353429" y="774700"/>
                </a:lnTo>
                <a:lnTo>
                  <a:pt x="380339" y="736600"/>
                </a:lnTo>
                <a:lnTo>
                  <a:pt x="407723" y="698500"/>
                </a:lnTo>
                <a:lnTo>
                  <a:pt x="435568" y="647700"/>
                </a:lnTo>
                <a:lnTo>
                  <a:pt x="463860" y="609600"/>
                </a:lnTo>
                <a:lnTo>
                  <a:pt x="492588" y="571500"/>
                </a:lnTo>
                <a:lnTo>
                  <a:pt x="521739" y="546100"/>
                </a:lnTo>
                <a:lnTo>
                  <a:pt x="551300" y="508000"/>
                </a:lnTo>
                <a:lnTo>
                  <a:pt x="581259" y="482600"/>
                </a:lnTo>
                <a:lnTo>
                  <a:pt x="611603" y="444500"/>
                </a:lnTo>
                <a:lnTo>
                  <a:pt x="673396" y="393700"/>
                </a:lnTo>
                <a:lnTo>
                  <a:pt x="736580" y="342900"/>
                </a:lnTo>
                <a:lnTo>
                  <a:pt x="768661" y="317500"/>
                </a:lnTo>
                <a:lnTo>
                  <a:pt x="833741" y="292100"/>
                </a:lnTo>
                <a:close/>
              </a:path>
              <a:path w="2505075" h="6261100" extrusionOk="0">
                <a:moveTo>
                  <a:pt x="2445141" y="292100"/>
                </a:moveTo>
                <a:lnTo>
                  <a:pt x="1765096" y="292100"/>
                </a:lnTo>
                <a:lnTo>
                  <a:pt x="2010789" y="355600"/>
                </a:lnTo>
                <a:lnTo>
                  <a:pt x="2058851" y="381000"/>
                </a:lnTo>
                <a:lnTo>
                  <a:pt x="2153833" y="406400"/>
                </a:lnTo>
                <a:lnTo>
                  <a:pt x="2200737" y="431800"/>
                </a:lnTo>
                <a:lnTo>
                  <a:pt x="2247240" y="444500"/>
                </a:lnTo>
                <a:lnTo>
                  <a:pt x="2293333" y="469900"/>
                </a:lnTo>
                <a:lnTo>
                  <a:pt x="2339008" y="482600"/>
                </a:lnTo>
                <a:lnTo>
                  <a:pt x="2473447" y="558800"/>
                </a:lnTo>
                <a:lnTo>
                  <a:pt x="2504922" y="571500"/>
                </a:lnTo>
                <a:lnTo>
                  <a:pt x="2504922" y="317500"/>
                </a:lnTo>
                <a:lnTo>
                  <a:pt x="2465737" y="304800"/>
                </a:lnTo>
                <a:lnTo>
                  <a:pt x="2445141" y="292100"/>
                </a:lnTo>
                <a:close/>
              </a:path>
              <a:path w="2505075" h="6261100" extrusionOk="0">
                <a:moveTo>
                  <a:pt x="1725158" y="50800"/>
                </a:moveTo>
                <a:lnTo>
                  <a:pt x="496954" y="50800"/>
                </a:lnTo>
                <a:lnTo>
                  <a:pt x="8294" y="190500"/>
                </a:lnTo>
                <a:lnTo>
                  <a:pt x="0" y="203200"/>
                </a:lnTo>
                <a:lnTo>
                  <a:pt x="0" y="431800"/>
                </a:lnTo>
                <a:lnTo>
                  <a:pt x="21391" y="431800"/>
                </a:lnTo>
                <a:lnTo>
                  <a:pt x="68292" y="406400"/>
                </a:lnTo>
                <a:lnTo>
                  <a:pt x="163267" y="381000"/>
                </a:lnTo>
                <a:lnTo>
                  <a:pt x="211325" y="355600"/>
                </a:lnTo>
                <a:lnTo>
                  <a:pt x="456996" y="292100"/>
                </a:lnTo>
                <a:lnTo>
                  <a:pt x="833741" y="292100"/>
                </a:lnTo>
                <a:lnTo>
                  <a:pt x="866715" y="266700"/>
                </a:lnTo>
                <a:lnTo>
                  <a:pt x="933465" y="241300"/>
                </a:lnTo>
                <a:lnTo>
                  <a:pt x="967217" y="241300"/>
                </a:lnTo>
                <a:lnTo>
                  <a:pt x="1001204" y="228600"/>
                </a:lnTo>
                <a:lnTo>
                  <a:pt x="2299053" y="228600"/>
                </a:lnTo>
                <a:lnTo>
                  <a:pt x="2256601" y="215900"/>
                </a:lnTo>
                <a:lnTo>
                  <a:pt x="2213848" y="190500"/>
                </a:lnTo>
                <a:lnTo>
                  <a:pt x="1725158" y="50800"/>
                </a:lnTo>
                <a:close/>
              </a:path>
              <a:path w="2505075" h="6261100" extrusionOk="0">
                <a:moveTo>
                  <a:pt x="1586583" y="25400"/>
                </a:moveTo>
                <a:lnTo>
                  <a:pt x="635520" y="25400"/>
                </a:lnTo>
                <a:lnTo>
                  <a:pt x="542911" y="50800"/>
                </a:lnTo>
                <a:lnTo>
                  <a:pt x="1679198" y="50800"/>
                </a:lnTo>
                <a:lnTo>
                  <a:pt x="1586583" y="25400"/>
                </a:lnTo>
                <a:close/>
              </a:path>
              <a:path w="2505075" h="6261100" extrusionOk="0">
                <a:moveTo>
                  <a:pt x="1493080" y="12700"/>
                </a:moveTo>
                <a:lnTo>
                  <a:pt x="729016" y="12700"/>
                </a:lnTo>
                <a:lnTo>
                  <a:pt x="682159" y="25400"/>
                </a:lnTo>
                <a:lnTo>
                  <a:pt x="1539940" y="25400"/>
                </a:lnTo>
                <a:lnTo>
                  <a:pt x="1493080" y="12700"/>
                </a:lnTo>
                <a:close/>
              </a:path>
              <a:path w="2505075" h="6261100" extrusionOk="0">
                <a:moveTo>
                  <a:pt x="1351253" y="0"/>
                </a:moveTo>
                <a:lnTo>
                  <a:pt x="870833" y="0"/>
                </a:lnTo>
                <a:lnTo>
                  <a:pt x="823358" y="12700"/>
                </a:lnTo>
                <a:lnTo>
                  <a:pt x="1398731" y="12700"/>
                </a:lnTo>
                <a:lnTo>
                  <a:pt x="1351253" y="0"/>
                </a:lnTo>
                <a:close/>
              </a:path>
            </a:pathLst>
          </a:custGeom>
          <a:solidFill>
            <a:srgbClr val="009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1"/>
          <p:cNvSpPr txBox="1"/>
          <p:nvPr/>
        </p:nvSpPr>
        <p:spPr>
          <a:xfrm>
            <a:off x="441175" y="454150"/>
            <a:ext cx="4094400" cy="15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50"/>
              <a:buFont typeface="Arial"/>
              <a:buNone/>
            </a:pPr>
            <a:r>
              <a:rPr lang="en-US" sz="29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VIDEO IS THE MOST EFFECTIVE WAY TO SPEAK DIRECTLY TO YOUR TARGET AUDIENCE AND COMPEL THEM TO MAKE A DECISION</a:t>
            </a:r>
            <a:endParaRPr sz="295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11"/>
          <p:cNvSpPr txBox="1"/>
          <p:nvPr/>
        </p:nvSpPr>
        <p:spPr>
          <a:xfrm>
            <a:off x="5268100" y="6176400"/>
            <a:ext cx="1911300" cy="53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800"/>
              <a:buFont typeface="Arial"/>
              <a:buNone/>
            </a:pPr>
            <a:r>
              <a:rPr lang="en-US" sz="800" b="0" i="0" u="none" strike="noStrike" cap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Source: https://www.oberlo.com/blog/video-marketing-statistics, https://www.usatoday.com/story/money/media/2018/12/03/most-americans-prefer-watch-news-not-read-study-says/2189310002/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8" name="Google Shape;218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8775" y="3931575"/>
            <a:ext cx="4359900" cy="326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08277" y="7169050"/>
            <a:ext cx="2154895" cy="527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2"/>
          <p:cNvSpPr txBox="1">
            <a:spLocks noGrp="1"/>
          </p:cNvSpPr>
          <p:nvPr>
            <p:ph type="title"/>
          </p:nvPr>
        </p:nvSpPr>
        <p:spPr>
          <a:xfrm>
            <a:off x="848927" y="1523222"/>
            <a:ext cx="3385200" cy="16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50" rIns="0" bIns="0" anchor="t" anchorCtr="0">
            <a:noAutofit/>
          </a:bodyPr>
          <a:lstStyle/>
          <a:p>
            <a:pPr marL="12700" lvl="0" indent="0" algn="l" rtl="0">
              <a:lnSpc>
                <a:spcPct val="11405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700">
                <a:solidFill>
                  <a:srgbClr val="FFFFFF"/>
                </a:solidFill>
              </a:rPr>
              <a:t>TREND:</a:t>
            </a:r>
            <a:endParaRPr sz="3700"/>
          </a:p>
          <a:p>
            <a:pPr marL="12700" marR="5080" lvl="0" indent="0" algn="l" rtl="0">
              <a:lnSpc>
                <a:spcPct val="108108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rPr lang="en-US" sz="3700">
                <a:solidFill>
                  <a:srgbClr val="FFFFFF"/>
                </a:solidFill>
              </a:rPr>
              <a:t>Cable Bleeding  Subscribers</a:t>
            </a:r>
            <a:endParaRPr sz="3700"/>
          </a:p>
        </p:txBody>
      </p:sp>
      <p:sp>
        <p:nvSpPr>
          <p:cNvPr id="225" name="Google Shape;225;p12"/>
          <p:cNvSpPr txBox="1"/>
          <p:nvPr/>
        </p:nvSpPr>
        <p:spPr>
          <a:xfrm>
            <a:off x="763873" y="6069279"/>
            <a:ext cx="1963500" cy="1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*1. Truoptic LLC, MediaAd Biz 2/20/20</a:t>
            </a:r>
            <a:endParaRPr sz="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12"/>
          <p:cNvSpPr txBox="1"/>
          <p:nvPr/>
        </p:nvSpPr>
        <p:spPr>
          <a:xfrm>
            <a:off x="747712" y="3359315"/>
            <a:ext cx="3113400" cy="23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32715" marR="57150" lvl="0" indent="-120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7C2F"/>
              </a:buClr>
              <a:buSzPts val="1700"/>
              <a:buFont typeface="Arial"/>
              <a:buChar char="•"/>
            </a:pPr>
            <a:r>
              <a:rPr lang="en-US" sz="1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 year 2024 TV HH that have  cancelled cable or never had  cable will exceed cable homes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>
                <a:srgbClr val="DF7C2F"/>
              </a:buClr>
              <a:buSzPts val="1750"/>
              <a:buFont typeface="Arial"/>
              <a:buNone/>
            </a:pPr>
            <a:endParaRPr sz="17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2715" marR="5080" lvl="0" indent="-120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7C2F"/>
              </a:buClr>
              <a:buSzPts val="1700"/>
              <a:buFont typeface="Arial"/>
              <a:buChar char="•"/>
            </a:pPr>
            <a:r>
              <a:rPr lang="en-US" sz="1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More HH today have CTV then  a cable box (1)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>
                <a:srgbClr val="DF7C2F"/>
              </a:buClr>
              <a:buSzPts val="1750"/>
              <a:buFont typeface="Arial"/>
              <a:buNone/>
            </a:pPr>
            <a:endParaRPr sz="17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2715" marR="269875" lvl="0" indent="-120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7C2F"/>
              </a:buClr>
              <a:buSzPts val="1700"/>
              <a:buFont typeface="Arial"/>
              <a:buChar char="•"/>
            </a:pPr>
            <a:r>
              <a:rPr lang="en-US" sz="1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Unique reach is important in  streaming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27" name="Google Shape;227;p12"/>
          <p:cNvGrpSpPr/>
          <p:nvPr/>
        </p:nvGrpSpPr>
        <p:grpSpPr>
          <a:xfrm>
            <a:off x="0" y="0"/>
            <a:ext cx="4943766" cy="7772400"/>
            <a:chOff x="0" y="0"/>
            <a:chExt cx="2505075" cy="7772400"/>
          </a:xfrm>
        </p:grpSpPr>
        <p:sp>
          <p:nvSpPr>
            <p:cNvPr id="228" name="Google Shape;228;p12"/>
            <p:cNvSpPr/>
            <p:nvPr/>
          </p:nvSpPr>
          <p:spPr>
            <a:xfrm>
              <a:off x="0" y="0"/>
              <a:ext cx="2505075" cy="7772400"/>
            </a:xfrm>
            <a:custGeom>
              <a:avLst/>
              <a:gdLst/>
              <a:ahLst/>
              <a:cxnLst/>
              <a:rect l="l" t="t" r="r" b="b"/>
              <a:pathLst>
                <a:path w="2505075" h="7772400" extrusionOk="0">
                  <a:moveTo>
                    <a:pt x="2504922" y="0"/>
                  </a:moveTo>
                  <a:lnTo>
                    <a:pt x="0" y="0"/>
                  </a:lnTo>
                  <a:lnTo>
                    <a:pt x="0" y="7772400"/>
                  </a:lnTo>
                  <a:lnTo>
                    <a:pt x="2504922" y="7772400"/>
                  </a:lnTo>
                  <a:lnTo>
                    <a:pt x="2504922" y="0"/>
                  </a:lnTo>
                  <a:close/>
                </a:path>
              </a:pathLst>
            </a:custGeom>
            <a:solidFill>
              <a:srgbClr val="00A2D7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12"/>
            <p:cNvSpPr/>
            <p:nvPr/>
          </p:nvSpPr>
          <p:spPr>
            <a:xfrm>
              <a:off x="0" y="802200"/>
              <a:ext cx="2505075" cy="6261100"/>
            </a:xfrm>
            <a:custGeom>
              <a:avLst/>
              <a:gdLst/>
              <a:ahLst/>
              <a:cxnLst/>
              <a:rect l="l" t="t" r="r" b="b"/>
              <a:pathLst>
                <a:path w="2505075" h="6261100" extrusionOk="0">
                  <a:moveTo>
                    <a:pt x="1398731" y="6248400"/>
                  </a:moveTo>
                  <a:lnTo>
                    <a:pt x="823358" y="6248400"/>
                  </a:lnTo>
                  <a:lnTo>
                    <a:pt x="870833" y="6261100"/>
                  </a:lnTo>
                  <a:lnTo>
                    <a:pt x="1351253" y="6261100"/>
                  </a:lnTo>
                  <a:lnTo>
                    <a:pt x="1398731" y="6248400"/>
                  </a:lnTo>
                  <a:close/>
                </a:path>
                <a:path w="2505075" h="6261100" extrusionOk="0">
                  <a:moveTo>
                    <a:pt x="1539940" y="6235700"/>
                  </a:moveTo>
                  <a:lnTo>
                    <a:pt x="682159" y="6235700"/>
                  </a:lnTo>
                  <a:lnTo>
                    <a:pt x="729016" y="6248400"/>
                  </a:lnTo>
                  <a:lnTo>
                    <a:pt x="1493080" y="6248400"/>
                  </a:lnTo>
                  <a:lnTo>
                    <a:pt x="1539940" y="6235700"/>
                  </a:lnTo>
                  <a:close/>
                </a:path>
                <a:path w="2505075" h="6261100" extrusionOk="0">
                  <a:moveTo>
                    <a:pt x="1679198" y="6210300"/>
                  </a:moveTo>
                  <a:lnTo>
                    <a:pt x="542911" y="6210300"/>
                  </a:lnTo>
                  <a:lnTo>
                    <a:pt x="635520" y="6235700"/>
                  </a:lnTo>
                  <a:lnTo>
                    <a:pt x="1586583" y="6235700"/>
                  </a:lnTo>
                  <a:lnTo>
                    <a:pt x="1679198" y="6210300"/>
                  </a:lnTo>
                  <a:close/>
                </a:path>
                <a:path w="2505075" h="6261100" extrusionOk="0">
                  <a:moveTo>
                    <a:pt x="1906568" y="6159500"/>
                  </a:moveTo>
                  <a:lnTo>
                    <a:pt x="315555" y="6159500"/>
                  </a:lnTo>
                  <a:lnTo>
                    <a:pt x="496954" y="6210300"/>
                  </a:lnTo>
                  <a:lnTo>
                    <a:pt x="1725158" y="6210300"/>
                  </a:lnTo>
                  <a:lnTo>
                    <a:pt x="1906568" y="6159500"/>
                  </a:lnTo>
                  <a:close/>
                </a:path>
                <a:path w="2505075" h="6261100" extrusionOk="0">
                  <a:moveTo>
                    <a:pt x="25705" y="5829300"/>
                  </a:moveTo>
                  <a:lnTo>
                    <a:pt x="0" y="5829300"/>
                  </a:lnTo>
                  <a:lnTo>
                    <a:pt x="0" y="6057900"/>
                  </a:lnTo>
                  <a:lnTo>
                    <a:pt x="8294" y="6070600"/>
                  </a:lnTo>
                  <a:lnTo>
                    <a:pt x="226391" y="6134100"/>
                  </a:lnTo>
                  <a:lnTo>
                    <a:pt x="270841" y="6159500"/>
                  </a:lnTo>
                  <a:lnTo>
                    <a:pt x="1951286" y="6159500"/>
                  </a:lnTo>
                  <a:lnTo>
                    <a:pt x="1995738" y="6134100"/>
                  </a:lnTo>
                  <a:lnTo>
                    <a:pt x="2213848" y="6070600"/>
                  </a:lnTo>
                  <a:lnTo>
                    <a:pt x="2256601" y="6045200"/>
                  </a:lnTo>
                  <a:lnTo>
                    <a:pt x="2299053" y="6032500"/>
                  </a:lnTo>
                  <a:lnTo>
                    <a:pt x="967516" y="6032500"/>
                  </a:lnTo>
                  <a:lnTo>
                    <a:pt x="835190" y="5981700"/>
                  </a:lnTo>
                  <a:lnTo>
                    <a:pt x="818983" y="5969000"/>
                  </a:lnTo>
                  <a:lnTo>
                    <a:pt x="456996" y="5969000"/>
                  </a:lnTo>
                  <a:lnTo>
                    <a:pt x="166212" y="5892800"/>
                  </a:lnTo>
                  <a:lnTo>
                    <a:pt x="118996" y="5867400"/>
                  </a:lnTo>
                  <a:lnTo>
                    <a:pt x="72158" y="5854700"/>
                  </a:lnTo>
                  <a:lnTo>
                    <a:pt x="25705" y="5829300"/>
                  </a:lnTo>
                  <a:close/>
                </a:path>
                <a:path w="2505075" h="6261100" extrusionOk="0">
                  <a:moveTo>
                    <a:pt x="1220863" y="4648200"/>
                  </a:moveTo>
                  <a:lnTo>
                    <a:pt x="1001204" y="4648200"/>
                  </a:lnTo>
                  <a:lnTo>
                    <a:pt x="1001204" y="6032500"/>
                  </a:lnTo>
                  <a:lnTo>
                    <a:pt x="1220863" y="6032500"/>
                  </a:lnTo>
                  <a:lnTo>
                    <a:pt x="1220863" y="4648200"/>
                  </a:lnTo>
                  <a:close/>
                </a:path>
                <a:path w="2505075" h="6261100" extrusionOk="0">
                  <a:moveTo>
                    <a:pt x="2453093" y="4648200"/>
                  </a:moveTo>
                  <a:lnTo>
                    <a:pt x="2219070" y="4648200"/>
                  </a:lnTo>
                  <a:lnTo>
                    <a:pt x="2201377" y="4711700"/>
                  </a:lnTo>
                  <a:lnTo>
                    <a:pt x="2183025" y="4762500"/>
                  </a:lnTo>
                  <a:lnTo>
                    <a:pt x="2164026" y="4826000"/>
                  </a:lnTo>
                  <a:lnTo>
                    <a:pt x="2144394" y="4889500"/>
                  </a:lnTo>
                  <a:lnTo>
                    <a:pt x="2124140" y="4940300"/>
                  </a:lnTo>
                  <a:lnTo>
                    <a:pt x="2103276" y="5003800"/>
                  </a:lnTo>
                  <a:lnTo>
                    <a:pt x="2081814" y="5054600"/>
                  </a:lnTo>
                  <a:lnTo>
                    <a:pt x="2059768" y="5105400"/>
                  </a:lnTo>
                  <a:lnTo>
                    <a:pt x="2037148" y="5156200"/>
                  </a:lnTo>
                  <a:lnTo>
                    <a:pt x="2013968" y="5207000"/>
                  </a:lnTo>
                  <a:lnTo>
                    <a:pt x="1990240" y="5257800"/>
                  </a:lnTo>
                  <a:lnTo>
                    <a:pt x="1965975" y="5308600"/>
                  </a:lnTo>
                  <a:lnTo>
                    <a:pt x="1941186" y="5359400"/>
                  </a:lnTo>
                  <a:lnTo>
                    <a:pt x="1915886" y="5410200"/>
                  </a:lnTo>
                  <a:lnTo>
                    <a:pt x="1890086" y="5448300"/>
                  </a:lnTo>
                  <a:lnTo>
                    <a:pt x="1863799" y="5499100"/>
                  </a:lnTo>
                  <a:lnTo>
                    <a:pt x="1837036" y="5537200"/>
                  </a:lnTo>
                  <a:lnTo>
                    <a:pt x="1809811" y="5575300"/>
                  </a:lnTo>
                  <a:lnTo>
                    <a:pt x="1782135" y="5613400"/>
                  </a:lnTo>
                  <a:lnTo>
                    <a:pt x="1754021" y="5651500"/>
                  </a:lnTo>
                  <a:lnTo>
                    <a:pt x="1725481" y="5689600"/>
                  </a:lnTo>
                  <a:lnTo>
                    <a:pt x="1696527" y="5727700"/>
                  </a:lnTo>
                  <a:lnTo>
                    <a:pt x="1667171" y="5753100"/>
                  </a:lnTo>
                  <a:lnTo>
                    <a:pt x="1637425" y="5791200"/>
                  </a:lnTo>
                  <a:lnTo>
                    <a:pt x="1607303" y="5816600"/>
                  </a:lnTo>
                  <a:lnTo>
                    <a:pt x="1576815" y="5842000"/>
                  </a:lnTo>
                  <a:lnTo>
                    <a:pt x="1514794" y="5892800"/>
                  </a:lnTo>
                  <a:lnTo>
                    <a:pt x="1451460" y="5943600"/>
                  </a:lnTo>
                  <a:lnTo>
                    <a:pt x="1419331" y="5956300"/>
                  </a:lnTo>
                  <a:lnTo>
                    <a:pt x="1386911" y="5981700"/>
                  </a:lnTo>
                  <a:lnTo>
                    <a:pt x="1254558" y="6032500"/>
                  </a:lnTo>
                  <a:lnTo>
                    <a:pt x="2299053" y="6032500"/>
                  </a:lnTo>
                  <a:lnTo>
                    <a:pt x="2341198" y="6019800"/>
                  </a:lnTo>
                  <a:lnTo>
                    <a:pt x="2383030" y="5994400"/>
                  </a:lnTo>
                  <a:lnTo>
                    <a:pt x="2424545" y="5981700"/>
                  </a:lnTo>
                  <a:lnTo>
                    <a:pt x="2445141" y="5969000"/>
                  </a:lnTo>
                  <a:lnTo>
                    <a:pt x="1765096" y="5969000"/>
                  </a:lnTo>
                  <a:lnTo>
                    <a:pt x="1794310" y="5943600"/>
                  </a:lnTo>
                  <a:lnTo>
                    <a:pt x="1823163" y="5918200"/>
                  </a:lnTo>
                  <a:lnTo>
                    <a:pt x="1851648" y="5880100"/>
                  </a:lnTo>
                  <a:lnTo>
                    <a:pt x="1879757" y="5854700"/>
                  </a:lnTo>
                  <a:lnTo>
                    <a:pt x="1907482" y="5816600"/>
                  </a:lnTo>
                  <a:lnTo>
                    <a:pt x="1934815" y="5778500"/>
                  </a:lnTo>
                  <a:lnTo>
                    <a:pt x="1961749" y="5740400"/>
                  </a:lnTo>
                  <a:lnTo>
                    <a:pt x="1988276" y="5715000"/>
                  </a:lnTo>
                  <a:lnTo>
                    <a:pt x="2014387" y="5676900"/>
                  </a:lnTo>
                  <a:lnTo>
                    <a:pt x="2040076" y="5626100"/>
                  </a:lnTo>
                  <a:lnTo>
                    <a:pt x="2065334" y="5588000"/>
                  </a:lnTo>
                  <a:lnTo>
                    <a:pt x="2090154" y="5549900"/>
                  </a:lnTo>
                  <a:lnTo>
                    <a:pt x="2114528" y="5511800"/>
                  </a:lnTo>
                  <a:lnTo>
                    <a:pt x="2138448" y="5461000"/>
                  </a:lnTo>
                  <a:lnTo>
                    <a:pt x="2161906" y="5422900"/>
                  </a:lnTo>
                  <a:lnTo>
                    <a:pt x="2184895" y="5372100"/>
                  </a:lnTo>
                  <a:lnTo>
                    <a:pt x="2207407" y="5334000"/>
                  </a:lnTo>
                  <a:lnTo>
                    <a:pt x="2229433" y="5283200"/>
                  </a:lnTo>
                  <a:lnTo>
                    <a:pt x="2250967" y="5232400"/>
                  </a:lnTo>
                  <a:lnTo>
                    <a:pt x="2272000" y="5181600"/>
                  </a:lnTo>
                  <a:lnTo>
                    <a:pt x="2292525" y="5130800"/>
                  </a:lnTo>
                  <a:lnTo>
                    <a:pt x="2312534" y="5080000"/>
                  </a:lnTo>
                  <a:lnTo>
                    <a:pt x="2332019" y="5029200"/>
                  </a:lnTo>
                  <a:lnTo>
                    <a:pt x="2350973" y="4978400"/>
                  </a:lnTo>
                  <a:lnTo>
                    <a:pt x="2369387" y="4927600"/>
                  </a:lnTo>
                  <a:lnTo>
                    <a:pt x="2387253" y="4876800"/>
                  </a:lnTo>
                  <a:lnTo>
                    <a:pt x="2404565" y="4813300"/>
                  </a:lnTo>
                  <a:lnTo>
                    <a:pt x="2421314" y="4762500"/>
                  </a:lnTo>
                  <a:lnTo>
                    <a:pt x="2437493" y="4699000"/>
                  </a:lnTo>
                  <a:lnTo>
                    <a:pt x="2453093" y="4648200"/>
                  </a:lnTo>
                  <a:close/>
                </a:path>
                <a:path w="2505075" h="6261100" extrusionOk="0">
                  <a:moveTo>
                    <a:pt x="2504922" y="1638300"/>
                  </a:moveTo>
                  <a:lnTo>
                    <a:pt x="0" y="1638300"/>
                  </a:lnTo>
                  <a:lnTo>
                    <a:pt x="0" y="1854200"/>
                  </a:lnTo>
                  <a:lnTo>
                    <a:pt x="2279395" y="1854200"/>
                  </a:lnTo>
                  <a:lnTo>
                    <a:pt x="2289627" y="1905000"/>
                  </a:lnTo>
                  <a:lnTo>
                    <a:pt x="2299491" y="1955800"/>
                  </a:lnTo>
                  <a:lnTo>
                    <a:pt x="2308982" y="1993900"/>
                  </a:lnTo>
                  <a:lnTo>
                    <a:pt x="2318097" y="2044700"/>
                  </a:lnTo>
                  <a:lnTo>
                    <a:pt x="2326831" y="2095500"/>
                  </a:lnTo>
                  <a:lnTo>
                    <a:pt x="2335180" y="2146300"/>
                  </a:lnTo>
                  <a:lnTo>
                    <a:pt x="2343141" y="2197100"/>
                  </a:lnTo>
                  <a:lnTo>
                    <a:pt x="2350709" y="2247900"/>
                  </a:lnTo>
                  <a:lnTo>
                    <a:pt x="2357879" y="2286000"/>
                  </a:lnTo>
                  <a:lnTo>
                    <a:pt x="2364649" y="2336800"/>
                  </a:lnTo>
                  <a:lnTo>
                    <a:pt x="2371013" y="2387600"/>
                  </a:lnTo>
                  <a:lnTo>
                    <a:pt x="2376968" y="2438400"/>
                  </a:lnTo>
                  <a:lnTo>
                    <a:pt x="2382510" y="2489200"/>
                  </a:lnTo>
                  <a:lnTo>
                    <a:pt x="2387634" y="2540000"/>
                  </a:lnTo>
                  <a:lnTo>
                    <a:pt x="2392336" y="2603500"/>
                  </a:lnTo>
                  <a:lnTo>
                    <a:pt x="2396613" y="2654300"/>
                  </a:lnTo>
                  <a:lnTo>
                    <a:pt x="2400459" y="2705100"/>
                  </a:lnTo>
                  <a:lnTo>
                    <a:pt x="2403872" y="2755900"/>
                  </a:lnTo>
                  <a:lnTo>
                    <a:pt x="2406847" y="2806700"/>
                  </a:lnTo>
                  <a:lnTo>
                    <a:pt x="2409379" y="2857500"/>
                  </a:lnTo>
                  <a:lnTo>
                    <a:pt x="2411465" y="2908300"/>
                  </a:lnTo>
                  <a:lnTo>
                    <a:pt x="2413101" y="2971800"/>
                  </a:lnTo>
                  <a:lnTo>
                    <a:pt x="2414282" y="3022600"/>
                  </a:lnTo>
                  <a:lnTo>
                    <a:pt x="0" y="3022600"/>
                  </a:lnTo>
                  <a:lnTo>
                    <a:pt x="0" y="3238500"/>
                  </a:lnTo>
                  <a:lnTo>
                    <a:pt x="2414282" y="3238500"/>
                  </a:lnTo>
                  <a:lnTo>
                    <a:pt x="2413134" y="3289300"/>
                  </a:lnTo>
                  <a:lnTo>
                    <a:pt x="2411554" y="3340100"/>
                  </a:lnTo>
                  <a:lnTo>
                    <a:pt x="2409544" y="3403600"/>
                  </a:lnTo>
                  <a:lnTo>
                    <a:pt x="2407109" y="3454400"/>
                  </a:lnTo>
                  <a:lnTo>
                    <a:pt x="2404253" y="3505200"/>
                  </a:lnTo>
                  <a:lnTo>
                    <a:pt x="2400979" y="3556000"/>
                  </a:lnTo>
                  <a:lnTo>
                    <a:pt x="2397292" y="3606800"/>
                  </a:lnTo>
                  <a:lnTo>
                    <a:pt x="2393194" y="3657600"/>
                  </a:lnTo>
                  <a:lnTo>
                    <a:pt x="2388689" y="3708400"/>
                  </a:lnTo>
                  <a:lnTo>
                    <a:pt x="2383782" y="3759200"/>
                  </a:lnTo>
                  <a:lnTo>
                    <a:pt x="2378475" y="3810000"/>
                  </a:lnTo>
                  <a:lnTo>
                    <a:pt x="2372774" y="3860800"/>
                  </a:lnTo>
                  <a:lnTo>
                    <a:pt x="2366681" y="3898900"/>
                  </a:lnTo>
                  <a:lnTo>
                    <a:pt x="2360200" y="3949700"/>
                  </a:lnTo>
                  <a:lnTo>
                    <a:pt x="2353335" y="4000500"/>
                  </a:lnTo>
                  <a:lnTo>
                    <a:pt x="2346090" y="4051300"/>
                  </a:lnTo>
                  <a:lnTo>
                    <a:pt x="2338468" y="4102100"/>
                  </a:lnTo>
                  <a:lnTo>
                    <a:pt x="2330473" y="4152900"/>
                  </a:lnTo>
                  <a:lnTo>
                    <a:pt x="2322110" y="4191000"/>
                  </a:lnTo>
                  <a:lnTo>
                    <a:pt x="2313381" y="4241800"/>
                  </a:lnTo>
                  <a:lnTo>
                    <a:pt x="2304290" y="4292600"/>
                  </a:lnTo>
                  <a:lnTo>
                    <a:pt x="2294842" y="4330700"/>
                  </a:lnTo>
                  <a:lnTo>
                    <a:pt x="2285040" y="4381500"/>
                  </a:lnTo>
                  <a:lnTo>
                    <a:pt x="2274887" y="4419600"/>
                  </a:lnTo>
                  <a:lnTo>
                    <a:pt x="0" y="4419600"/>
                  </a:lnTo>
                  <a:lnTo>
                    <a:pt x="0" y="5295900"/>
                  </a:lnTo>
                  <a:lnTo>
                    <a:pt x="14725" y="5334000"/>
                  </a:lnTo>
                  <a:lnTo>
                    <a:pt x="37234" y="5372100"/>
                  </a:lnTo>
                  <a:lnTo>
                    <a:pt x="60220" y="5422900"/>
                  </a:lnTo>
                  <a:lnTo>
                    <a:pt x="83675" y="5461000"/>
                  </a:lnTo>
                  <a:lnTo>
                    <a:pt x="107592" y="5511800"/>
                  </a:lnTo>
                  <a:lnTo>
                    <a:pt x="131963" y="5549900"/>
                  </a:lnTo>
                  <a:lnTo>
                    <a:pt x="156780" y="5588000"/>
                  </a:lnTo>
                  <a:lnTo>
                    <a:pt x="182036" y="5626100"/>
                  </a:lnTo>
                  <a:lnTo>
                    <a:pt x="207722" y="5676900"/>
                  </a:lnTo>
                  <a:lnTo>
                    <a:pt x="233831" y="5715000"/>
                  </a:lnTo>
                  <a:lnTo>
                    <a:pt x="260356" y="5740400"/>
                  </a:lnTo>
                  <a:lnTo>
                    <a:pt x="287287" y="5778500"/>
                  </a:lnTo>
                  <a:lnTo>
                    <a:pt x="314619" y="5816600"/>
                  </a:lnTo>
                  <a:lnTo>
                    <a:pt x="342342" y="5854700"/>
                  </a:lnTo>
                  <a:lnTo>
                    <a:pt x="370449" y="5880100"/>
                  </a:lnTo>
                  <a:lnTo>
                    <a:pt x="398932" y="5918200"/>
                  </a:lnTo>
                  <a:lnTo>
                    <a:pt x="427784" y="5943600"/>
                  </a:lnTo>
                  <a:lnTo>
                    <a:pt x="456996" y="5969000"/>
                  </a:lnTo>
                  <a:lnTo>
                    <a:pt x="818983" y="5969000"/>
                  </a:lnTo>
                  <a:lnTo>
                    <a:pt x="802776" y="5956300"/>
                  </a:lnTo>
                  <a:lnTo>
                    <a:pt x="770653" y="5943600"/>
                  </a:lnTo>
                  <a:lnTo>
                    <a:pt x="707331" y="5892800"/>
                  </a:lnTo>
                  <a:lnTo>
                    <a:pt x="645320" y="5842000"/>
                  </a:lnTo>
                  <a:lnTo>
                    <a:pt x="614838" y="5816600"/>
                  </a:lnTo>
                  <a:lnTo>
                    <a:pt x="584721" y="5791200"/>
                  </a:lnTo>
                  <a:lnTo>
                    <a:pt x="554980" y="5753100"/>
                  </a:lnTo>
                  <a:lnTo>
                    <a:pt x="525629" y="5727700"/>
                  </a:lnTo>
                  <a:lnTo>
                    <a:pt x="496679" y="5689600"/>
                  </a:lnTo>
                  <a:lnTo>
                    <a:pt x="468143" y="5651500"/>
                  </a:lnTo>
                  <a:lnTo>
                    <a:pt x="440033" y="5613400"/>
                  </a:lnTo>
                  <a:lnTo>
                    <a:pt x="412361" y="5575300"/>
                  </a:lnTo>
                  <a:lnTo>
                    <a:pt x="385140" y="5537200"/>
                  </a:lnTo>
                  <a:lnTo>
                    <a:pt x="358381" y="5499100"/>
                  </a:lnTo>
                  <a:lnTo>
                    <a:pt x="332097" y="5448300"/>
                  </a:lnTo>
                  <a:lnTo>
                    <a:pt x="306300" y="5410200"/>
                  </a:lnTo>
                  <a:lnTo>
                    <a:pt x="281002" y="5359400"/>
                  </a:lnTo>
                  <a:lnTo>
                    <a:pt x="256216" y="5308600"/>
                  </a:lnTo>
                  <a:lnTo>
                    <a:pt x="231954" y="5257800"/>
                  </a:lnTo>
                  <a:lnTo>
                    <a:pt x="208227" y="5207000"/>
                  </a:lnTo>
                  <a:lnTo>
                    <a:pt x="185049" y="5156200"/>
                  </a:lnTo>
                  <a:lnTo>
                    <a:pt x="162432" y="5105400"/>
                  </a:lnTo>
                  <a:lnTo>
                    <a:pt x="140387" y="5054600"/>
                  </a:lnTo>
                  <a:lnTo>
                    <a:pt x="118927" y="5003800"/>
                  </a:lnTo>
                  <a:lnTo>
                    <a:pt x="98064" y="4940300"/>
                  </a:lnTo>
                  <a:lnTo>
                    <a:pt x="77811" y="4889500"/>
                  </a:lnTo>
                  <a:lnTo>
                    <a:pt x="58179" y="4826000"/>
                  </a:lnTo>
                  <a:lnTo>
                    <a:pt x="39182" y="4762500"/>
                  </a:lnTo>
                  <a:lnTo>
                    <a:pt x="20830" y="4711700"/>
                  </a:lnTo>
                  <a:lnTo>
                    <a:pt x="3136" y="4648200"/>
                  </a:lnTo>
                  <a:lnTo>
                    <a:pt x="2504922" y="4648200"/>
                  </a:lnTo>
                  <a:lnTo>
                    <a:pt x="2504922" y="1638300"/>
                  </a:lnTo>
                  <a:close/>
                </a:path>
                <a:path w="2505075" h="6261100" extrusionOk="0">
                  <a:moveTo>
                    <a:pt x="2504922" y="5689600"/>
                  </a:moveTo>
                  <a:lnTo>
                    <a:pt x="2466633" y="5715000"/>
                  </a:lnTo>
                  <a:lnTo>
                    <a:pt x="2422650" y="5727700"/>
                  </a:lnTo>
                  <a:lnTo>
                    <a:pt x="2333397" y="5778500"/>
                  </a:lnTo>
                  <a:lnTo>
                    <a:pt x="2288143" y="5791200"/>
                  </a:lnTo>
                  <a:lnTo>
                    <a:pt x="2242480" y="5816600"/>
                  </a:lnTo>
                  <a:lnTo>
                    <a:pt x="2196417" y="5829300"/>
                  </a:lnTo>
                  <a:lnTo>
                    <a:pt x="2149960" y="5854700"/>
                  </a:lnTo>
                  <a:lnTo>
                    <a:pt x="2103119" y="5867400"/>
                  </a:lnTo>
                  <a:lnTo>
                    <a:pt x="2055900" y="5892800"/>
                  </a:lnTo>
                  <a:lnTo>
                    <a:pt x="1765096" y="5969000"/>
                  </a:lnTo>
                  <a:lnTo>
                    <a:pt x="2445141" y="5969000"/>
                  </a:lnTo>
                  <a:lnTo>
                    <a:pt x="2465737" y="5956300"/>
                  </a:lnTo>
                  <a:lnTo>
                    <a:pt x="2504922" y="5943600"/>
                  </a:lnTo>
                  <a:lnTo>
                    <a:pt x="2504922" y="5689600"/>
                  </a:lnTo>
                  <a:close/>
                </a:path>
                <a:path w="2505075" h="6261100" extrusionOk="0">
                  <a:moveTo>
                    <a:pt x="1220863" y="3238500"/>
                  </a:moveTo>
                  <a:lnTo>
                    <a:pt x="1001204" y="3238500"/>
                  </a:lnTo>
                  <a:lnTo>
                    <a:pt x="1001204" y="4419600"/>
                  </a:lnTo>
                  <a:lnTo>
                    <a:pt x="1220863" y="4419600"/>
                  </a:lnTo>
                  <a:lnTo>
                    <a:pt x="1220863" y="3238500"/>
                  </a:lnTo>
                  <a:close/>
                </a:path>
                <a:path w="2505075" h="6261100" extrusionOk="0">
                  <a:moveTo>
                    <a:pt x="1220863" y="1854200"/>
                  </a:moveTo>
                  <a:lnTo>
                    <a:pt x="1001204" y="1854200"/>
                  </a:lnTo>
                  <a:lnTo>
                    <a:pt x="1001204" y="3022600"/>
                  </a:lnTo>
                  <a:lnTo>
                    <a:pt x="1220863" y="3022600"/>
                  </a:lnTo>
                  <a:lnTo>
                    <a:pt x="1220863" y="1854200"/>
                  </a:lnTo>
                  <a:close/>
                </a:path>
                <a:path w="2505075" h="6261100" extrusionOk="0">
                  <a:moveTo>
                    <a:pt x="1220863" y="228600"/>
                  </a:moveTo>
                  <a:lnTo>
                    <a:pt x="1001204" y="228600"/>
                  </a:lnTo>
                  <a:lnTo>
                    <a:pt x="1001204" y="1638300"/>
                  </a:lnTo>
                  <a:lnTo>
                    <a:pt x="1220863" y="1638300"/>
                  </a:lnTo>
                  <a:lnTo>
                    <a:pt x="1220863" y="228600"/>
                  </a:lnTo>
                  <a:close/>
                </a:path>
                <a:path w="2505075" h="6261100" extrusionOk="0">
                  <a:moveTo>
                    <a:pt x="2299053" y="228600"/>
                  </a:moveTo>
                  <a:lnTo>
                    <a:pt x="1220863" y="228600"/>
                  </a:lnTo>
                  <a:lnTo>
                    <a:pt x="1254858" y="241300"/>
                  </a:lnTo>
                  <a:lnTo>
                    <a:pt x="1288617" y="241300"/>
                  </a:lnTo>
                  <a:lnTo>
                    <a:pt x="1355383" y="266700"/>
                  </a:lnTo>
                  <a:lnTo>
                    <a:pt x="1388363" y="292100"/>
                  </a:lnTo>
                  <a:lnTo>
                    <a:pt x="1453455" y="317500"/>
                  </a:lnTo>
                  <a:lnTo>
                    <a:pt x="1485543" y="342900"/>
                  </a:lnTo>
                  <a:lnTo>
                    <a:pt x="1548737" y="393700"/>
                  </a:lnTo>
                  <a:lnTo>
                    <a:pt x="1610541" y="444500"/>
                  </a:lnTo>
                  <a:lnTo>
                    <a:pt x="1640889" y="482600"/>
                  </a:lnTo>
                  <a:lnTo>
                    <a:pt x="1670853" y="508000"/>
                  </a:lnTo>
                  <a:lnTo>
                    <a:pt x="1700418" y="546100"/>
                  </a:lnTo>
                  <a:lnTo>
                    <a:pt x="1729572" y="571500"/>
                  </a:lnTo>
                  <a:lnTo>
                    <a:pt x="1758304" y="609600"/>
                  </a:lnTo>
                  <a:lnTo>
                    <a:pt x="1786599" y="647700"/>
                  </a:lnTo>
                  <a:lnTo>
                    <a:pt x="1814447" y="698500"/>
                  </a:lnTo>
                  <a:lnTo>
                    <a:pt x="1841834" y="736600"/>
                  </a:lnTo>
                  <a:lnTo>
                    <a:pt x="1868747" y="774700"/>
                  </a:lnTo>
                  <a:lnTo>
                    <a:pt x="1895174" y="825500"/>
                  </a:lnTo>
                  <a:lnTo>
                    <a:pt x="1921103" y="863600"/>
                  </a:lnTo>
                  <a:lnTo>
                    <a:pt x="1946521" y="914400"/>
                  </a:lnTo>
                  <a:lnTo>
                    <a:pt x="1971415" y="965200"/>
                  </a:lnTo>
                  <a:lnTo>
                    <a:pt x="1995773" y="1016000"/>
                  </a:lnTo>
                  <a:lnTo>
                    <a:pt x="2019583" y="1066800"/>
                  </a:lnTo>
                  <a:lnTo>
                    <a:pt x="2042831" y="1117600"/>
                  </a:lnTo>
                  <a:lnTo>
                    <a:pt x="2065505" y="1168400"/>
                  </a:lnTo>
                  <a:lnTo>
                    <a:pt x="2087593" y="1219200"/>
                  </a:lnTo>
                  <a:lnTo>
                    <a:pt x="2109082" y="1282700"/>
                  </a:lnTo>
                  <a:lnTo>
                    <a:pt x="2129960" y="1333500"/>
                  </a:lnTo>
                  <a:lnTo>
                    <a:pt x="2150213" y="1397000"/>
                  </a:lnTo>
                  <a:lnTo>
                    <a:pt x="2169830" y="1447800"/>
                  </a:lnTo>
                  <a:lnTo>
                    <a:pt x="2188797" y="1511300"/>
                  </a:lnTo>
                  <a:lnTo>
                    <a:pt x="2207103" y="1574800"/>
                  </a:lnTo>
                  <a:lnTo>
                    <a:pt x="2224735" y="1638300"/>
                  </a:lnTo>
                  <a:lnTo>
                    <a:pt x="2458237" y="1638300"/>
                  </a:lnTo>
                  <a:lnTo>
                    <a:pt x="2443170" y="1587500"/>
                  </a:lnTo>
                  <a:lnTo>
                    <a:pt x="2427547" y="1524000"/>
                  </a:lnTo>
                  <a:lnTo>
                    <a:pt x="2411375" y="1473200"/>
                  </a:lnTo>
                  <a:lnTo>
                    <a:pt x="2394661" y="1409700"/>
                  </a:lnTo>
                  <a:lnTo>
                    <a:pt x="2377413" y="1358900"/>
                  </a:lnTo>
                  <a:lnTo>
                    <a:pt x="2359638" y="1308100"/>
                  </a:lnTo>
                  <a:lnTo>
                    <a:pt x="2341343" y="1257300"/>
                  </a:lnTo>
                  <a:lnTo>
                    <a:pt x="2322535" y="1206500"/>
                  </a:lnTo>
                  <a:lnTo>
                    <a:pt x="2303221" y="1155700"/>
                  </a:lnTo>
                  <a:lnTo>
                    <a:pt x="2283410" y="1104900"/>
                  </a:lnTo>
                  <a:lnTo>
                    <a:pt x="2263107" y="1054100"/>
                  </a:lnTo>
                  <a:lnTo>
                    <a:pt x="2242321" y="1003300"/>
                  </a:lnTo>
                  <a:lnTo>
                    <a:pt x="2221058" y="965200"/>
                  </a:lnTo>
                  <a:lnTo>
                    <a:pt x="2199326" y="914400"/>
                  </a:lnTo>
                  <a:lnTo>
                    <a:pt x="2177132" y="876300"/>
                  </a:lnTo>
                  <a:lnTo>
                    <a:pt x="2154483" y="825500"/>
                  </a:lnTo>
                  <a:lnTo>
                    <a:pt x="2131386" y="787400"/>
                  </a:lnTo>
                  <a:lnTo>
                    <a:pt x="2107850" y="736600"/>
                  </a:lnTo>
                  <a:lnTo>
                    <a:pt x="2083880" y="698500"/>
                  </a:lnTo>
                  <a:lnTo>
                    <a:pt x="2059484" y="660400"/>
                  </a:lnTo>
                  <a:lnTo>
                    <a:pt x="2034670" y="622300"/>
                  </a:lnTo>
                  <a:lnTo>
                    <a:pt x="2009444" y="584200"/>
                  </a:lnTo>
                  <a:lnTo>
                    <a:pt x="1983814" y="546100"/>
                  </a:lnTo>
                  <a:lnTo>
                    <a:pt x="1957788" y="508000"/>
                  </a:lnTo>
                  <a:lnTo>
                    <a:pt x="1931371" y="482600"/>
                  </a:lnTo>
                  <a:lnTo>
                    <a:pt x="1904573" y="444500"/>
                  </a:lnTo>
                  <a:lnTo>
                    <a:pt x="1877399" y="406400"/>
                  </a:lnTo>
                  <a:lnTo>
                    <a:pt x="1849857" y="381000"/>
                  </a:lnTo>
                  <a:lnTo>
                    <a:pt x="1821954" y="342900"/>
                  </a:lnTo>
                  <a:lnTo>
                    <a:pt x="1793698" y="317500"/>
                  </a:lnTo>
                  <a:lnTo>
                    <a:pt x="1765096" y="292100"/>
                  </a:lnTo>
                  <a:lnTo>
                    <a:pt x="2445141" y="292100"/>
                  </a:lnTo>
                  <a:lnTo>
                    <a:pt x="2424545" y="279400"/>
                  </a:lnTo>
                  <a:lnTo>
                    <a:pt x="2383030" y="266700"/>
                  </a:lnTo>
                  <a:lnTo>
                    <a:pt x="2341198" y="241300"/>
                  </a:lnTo>
                  <a:lnTo>
                    <a:pt x="2299053" y="228600"/>
                  </a:lnTo>
                  <a:close/>
                </a:path>
                <a:path w="2505075" h="6261100" extrusionOk="0">
                  <a:moveTo>
                    <a:pt x="833741" y="292100"/>
                  </a:moveTo>
                  <a:lnTo>
                    <a:pt x="456996" y="292100"/>
                  </a:lnTo>
                  <a:lnTo>
                    <a:pt x="428395" y="317500"/>
                  </a:lnTo>
                  <a:lnTo>
                    <a:pt x="400141" y="342900"/>
                  </a:lnTo>
                  <a:lnTo>
                    <a:pt x="372240" y="381000"/>
                  </a:lnTo>
                  <a:lnTo>
                    <a:pt x="344700" y="406400"/>
                  </a:lnTo>
                  <a:lnTo>
                    <a:pt x="317528" y="444500"/>
                  </a:lnTo>
                  <a:lnTo>
                    <a:pt x="290731" y="482600"/>
                  </a:lnTo>
                  <a:lnTo>
                    <a:pt x="264317" y="508000"/>
                  </a:lnTo>
                  <a:lnTo>
                    <a:pt x="238292" y="546100"/>
                  </a:lnTo>
                  <a:lnTo>
                    <a:pt x="212665" y="584200"/>
                  </a:lnTo>
                  <a:lnTo>
                    <a:pt x="187442" y="622300"/>
                  </a:lnTo>
                  <a:lnTo>
                    <a:pt x="162630" y="660400"/>
                  </a:lnTo>
                  <a:lnTo>
                    <a:pt x="138237" y="698500"/>
                  </a:lnTo>
                  <a:lnTo>
                    <a:pt x="114269" y="736600"/>
                  </a:lnTo>
                  <a:lnTo>
                    <a:pt x="90735" y="787400"/>
                  </a:lnTo>
                  <a:lnTo>
                    <a:pt x="67641" y="825500"/>
                  </a:lnTo>
                  <a:lnTo>
                    <a:pt x="44995" y="876300"/>
                  </a:lnTo>
                  <a:lnTo>
                    <a:pt x="22804" y="914400"/>
                  </a:lnTo>
                  <a:lnTo>
                    <a:pt x="1075" y="965200"/>
                  </a:lnTo>
                  <a:lnTo>
                    <a:pt x="0" y="965200"/>
                  </a:lnTo>
                  <a:lnTo>
                    <a:pt x="0" y="1625600"/>
                  </a:lnTo>
                  <a:lnTo>
                    <a:pt x="15091" y="1574800"/>
                  </a:lnTo>
                  <a:lnTo>
                    <a:pt x="33397" y="1511300"/>
                  </a:lnTo>
                  <a:lnTo>
                    <a:pt x="52364" y="1447800"/>
                  </a:lnTo>
                  <a:lnTo>
                    <a:pt x="71980" y="1397000"/>
                  </a:lnTo>
                  <a:lnTo>
                    <a:pt x="92233" y="1333500"/>
                  </a:lnTo>
                  <a:lnTo>
                    <a:pt x="113110" y="1282700"/>
                  </a:lnTo>
                  <a:lnTo>
                    <a:pt x="134598" y="1219200"/>
                  </a:lnTo>
                  <a:lnTo>
                    <a:pt x="156685" y="1168400"/>
                  </a:lnTo>
                  <a:lnTo>
                    <a:pt x="179358" y="1117600"/>
                  </a:lnTo>
                  <a:lnTo>
                    <a:pt x="202605" y="1066800"/>
                  </a:lnTo>
                  <a:lnTo>
                    <a:pt x="226412" y="1016000"/>
                  </a:lnTo>
                  <a:lnTo>
                    <a:pt x="250769" y="965200"/>
                  </a:lnTo>
                  <a:lnTo>
                    <a:pt x="275661" y="914400"/>
                  </a:lnTo>
                  <a:lnTo>
                    <a:pt x="301077" y="863600"/>
                  </a:lnTo>
                  <a:lnTo>
                    <a:pt x="327004" y="825500"/>
                  </a:lnTo>
                  <a:lnTo>
                    <a:pt x="353429" y="774700"/>
                  </a:lnTo>
                  <a:lnTo>
                    <a:pt x="380339" y="736600"/>
                  </a:lnTo>
                  <a:lnTo>
                    <a:pt x="407723" y="698500"/>
                  </a:lnTo>
                  <a:lnTo>
                    <a:pt x="435568" y="647700"/>
                  </a:lnTo>
                  <a:lnTo>
                    <a:pt x="463860" y="609600"/>
                  </a:lnTo>
                  <a:lnTo>
                    <a:pt x="492588" y="571500"/>
                  </a:lnTo>
                  <a:lnTo>
                    <a:pt x="521739" y="546100"/>
                  </a:lnTo>
                  <a:lnTo>
                    <a:pt x="551300" y="508000"/>
                  </a:lnTo>
                  <a:lnTo>
                    <a:pt x="581259" y="482600"/>
                  </a:lnTo>
                  <a:lnTo>
                    <a:pt x="611603" y="444500"/>
                  </a:lnTo>
                  <a:lnTo>
                    <a:pt x="673396" y="393700"/>
                  </a:lnTo>
                  <a:lnTo>
                    <a:pt x="736580" y="342900"/>
                  </a:lnTo>
                  <a:lnTo>
                    <a:pt x="768661" y="317500"/>
                  </a:lnTo>
                  <a:lnTo>
                    <a:pt x="833741" y="292100"/>
                  </a:lnTo>
                  <a:close/>
                </a:path>
                <a:path w="2505075" h="6261100" extrusionOk="0">
                  <a:moveTo>
                    <a:pt x="2445141" y="292100"/>
                  </a:moveTo>
                  <a:lnTo>
                    <a:pt x="1765096" y="292100"/>
                  </a:lnTo>
                  <a:lnTo>
                    <a:pt x="2010789" y="355600"/>
                  </a:lnTo>
                  <a:lnTo>
                    <a:pt x="2058851" y="381000"/>
                  </a:lnTo>
                  <a:lnTo>
                    <a:pt x="2153833" y="406400"/>
                  </a:lnTo>
                  <a:lnTo>
                    <a:pt x="2200737" y="431800"/>
                  </a:lnTo>
                  <a:lnTo>
                    <a:pt x="2247240" y="444500"/>
                  </a:lnTo>
                  <a:lnTo>
                    <a:pt x="2293333" y="469900"/>
                  </a:lnTo>
                  <a:lnTo>
                    <a:pt x="2339008" y="482600"/>
                  </a:lnTo>
                  <a:lnTo>
                    <a:pt x="2473447" y="558800"/>
                  </a:lnTo>
                  <a:lnTo>
                    <a:pt x="2504922" y="571500"/>
                  </a:lnTo>
                  <a:lnTo>
                    <a:pt x="2504922" y="317500"/>
                  </a:lnTo>
                  <a:lnTo>
                    <a:pt x="2465737" y="304800"/>
                  </a:lnTo>
                  <a:lnTo>
                    <a:pt x="2445141" y="292100"/>
                  </a:lnTo>
                  <a:close/>
                </a:path>
                <a:path w="2505075" h="6261100" extrusionOk="0">
                  <a:moveTo>
                    <a:pt x="1725158" y="50800"/>
                  </a:moveTo>
                  <a:lnTo>
                    <a:pt x="496954" y="50800"/>
                  </a:lnTo>
                  <a:lnTo>
                    <a:pt x="8294" y="190500"/>
                  </a:lnTo>
                  <a:lnTo>
                    <a:pt x="0" y="203200"/>
                  </a:lnTo>
                  <a:lnTo>
                    <a:pt x="0" y="431800"/>
                  </a:lnTo>
                  <a:lnTo>
                    <a:pt x="21391" y="431800"/>
                  </a:lnTo>
                  <a:lnTo>
                    <a:pt x="68292" y="406400"/>
                  </a:lnTo>
                  <a:lnTo>
                    <a:pt x="163267" y="381000"/>
                  </a:lnTo>
                  <a:lnTo>
                    <a:pt x="211325" y="355600"/>
                  </a:lnTo>
                  <a:lnTo>
                    <a:pt x="456996" y="292100"/>
                  </a:lnTo>
                  <a:lnTo>
                    <a:pt x="833741" y="292100"/>
                  </a:lnTo>
                  <a:lnTo>
                    <a:pt x="866715" y="266700"/>
                  </a:lnTo>
                  <a:lnTo>
                    <a:pt x="933465" y="241300"/>
                  </a:lnTo>
                  <a:lnTo>
                    <a:pt x="967217" y="241300"/>
                  </a:lnTo>
                  <a:lnTo>
                    <a:pt x="1001204" y="228600"/>
                  </a:lnTo>
                  <a:lnTo>
                    <a:pt x="2299053" y="228600"/>
                  </a:lnTo>
                  <a:lnTo>
                    <a:pt x="2256601" y="215900"/>
                  </a:lnTo>
                  <a:lnTo>
                    <a:pt x="2213848" y="190500"/>
                  </a:lnTo>
                  <a:lnTo>
                    <a:pt x="1725158" y="50800"/>
                  </a:lnTo>
                  <a:close/>
                </a:path>
                <a:path w="2505075" h="6261100" extrusionOk="0">
                  <a:moveTo>
                    <a:pt x="1586583" y="25400"/>
                  </a:moveTo>
                  <a:lnTo>
                    <a:pt x="635520" y="25400"/>
                  </a:lnTo>
                  <a:lnTo>
                    <a:pt x="542911" y="50800"/>
                  </a:lnTo>
                  <a:lnTo>
                    <a:pt x="1679198" y="50800"/>
                  </a:lnTo>
                  <a:lnTo>
                    <a:pt x="1586583" y="25400"/>
                  </a:lnTo>
                  <a:close/>
                </a:path>
                <a:path w="2505075" h="6261100" extrusionOk="0">
                  <a:moveTo>
                    <a:pt x="1493080" y="12700"/>
                  </a:moveTo>
                  <a:lnTo>
                    <a:pt x="729016" y="12700"/>
                  </a:lnTo>
                  <a:lnTo>
                    <a:pt x="682159" y="25400"/>
                  </a:lnTo>
                  <a:lnTo>
                    <a:pt x="1539940" y="25400"/>
                  </a:lnTo>
                  <a:lnTo>
                    <a:pt x="1493080" y="12700"/>
                  </a:lnTo>
                  <a:close/>
                </a:path>
                <a:path w="2505075" h="6261100" extrusionOk="0">
                  <a:moveTo>
                    <a:pt x="1351253" y="0"/>
                  </a:moveTo>
                  <a:lnTo>
                    <a:pt x="870833" y="0"/>
                  </a:lnTo>
                  <a:lnTo>
                    <a:pt x="823358" y="12700"/>
                  </a:lnTo>
                  <a:lnTo>
                    <a:pt x="1398731" y="12700"/>
                  </a:lnTo>
                  <a:lnTo>
                    <a:pt x="1351253" y="0"/>
                  </a:lnTo>
                  <a:close/>
                </a:path>
              </a:pathLst>
            </a:custGeom>
            <a:solidFill>
              <a:srgbClr val="0095C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0" name="Google Shape;230;p12"/>
          <p:cNvSpPr txBox="1">
            <a:spLocks noGrp="1"/>
          </p:cNvSpPr>
          <p:nvPr>
            <p:ph type="title"/>
          </p:nvPr>
        </p:nvSpPr>
        <p:spPr>
          <a:xfrm>
            <a:off x="214075" y="520450"/>
            <a:ext cx="4515600" cy="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900">
                <a:solidFill>
                  <a:srgbClr val="FFFFFF"/>
                </a:solidFill>
              </a:rPr>
              <a:t>TAILOR YOUR MESSAGE AND SPEAK DIRECTLY TO THE VOTERS USING ADDRESSABLE DISPLAY ADVERTISING</a:t>
            </a:r>
            <a:endParaRPr sz="2900"/>
          </a:p>
        </p:txBody>
      </p:sp>
      <p:sp>
        <p:nvSpPr>
          <p:cNvPr id="231" name="Google Shape;231;p12"/>
          <p:cNvSpPr txBox="1">
            <a:spLocks noGrp="1"/>
          </p:cNvSpPr>
          <p:nvPr>
            <p:ph type="title"/>
          </p:nvPr>
        </p:nvSpPr>
        <p:spPr>
          <a:xfrm>
            <a:off x="214072" y="2967450"/>
            <a:ext cx="3933600" cy="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US" sz="1400" b="0">
                <a:solidFill>
                  <a:schemeClr val="lt1"/>
                </a:solidFill>
              </a:rPr>
              <a:t>Target people based on their affiliations, demographics, and behavior utilizing our unprecedented user data. This allows you to test various messages across devices gaining real-time feedback on the messages that resonate best with that user group. </a:t>
            </a:r>
            <a:endParaRPr sz="28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US" sz="1400" b="0">
                <a:solidFill>
                  <a:schemeClr val="lt1"/>
                </a:solidFill>
              </a:rPr>
              <a:t>Cross-device display advertising maximizes your reach to deliver a targeted campaign at the lowest cost model. </a:t>
            </a:r>
            <a:endParaRPr sz="1400" b="0">
              <a:solidFill>
                <a:schemeClr val="lt1"/>
              </a:solidFill>
            </a:endParaRPr>
          </a:p>
        </p:txBody>
      </p:sp>
      <p:pic>
        <p:nvPicPr>
          <p:cNvPr id="232" name="Google Shape;232;p12" descr="A screenshot of a computer scree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29934" y="1636769"/>
            <a:ext cx="4646165" cy="2988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08277" y="7169050"/>
            <a:ext cx="2154895" cy="527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3"/>
          <p:cNvSpPr txBox="1"/>
          <p:nvPr/>
        </p:nvSpPr>
        <p:spPr>
          <a:xfrm>
            <a:off x="4877079" y="6713179"/>
            <a:ext cx="4271700" cy="1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2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13"/>
          <p:cNvSpPr txBox="1"/>
          <p:nvPr/>
        </p:nvSpPr>
        <p:spPr>
          <a:xfrm>
            <a:off x="5489798" y="802193"/>
            <a:ext cx="4359900" cy="45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50393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50393" marR="0" lvl="0" indent="-1059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•"/>
            </a:pP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OTT &amp; CTV</a:t>
            </a: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50393" marR="0" lvl="0" indent="-1059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•"/>
            </a:pP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Social Advertising using data lists</a:t>
            </a: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50393" marR="0" lvl="0" indent="-1059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•"/>
            </a:pP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Desktop video</a:t>
            </a: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50393" marR="0" lvl="0" indent="-1059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•"/>
            </a:pP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Mobile video</a:t>
            </a: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50393" marR="0" lvl="0" indent="-1059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•"/>
            </a:pP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Display advertising</a:t>
            </a: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50393" marR="0" lvl="0" indent="-1059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•"/>
            </a:pP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Website design</a:t>
            </a: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50393" marR="0" lvl="0" indent="-1059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•"/>
            </a:pP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Email list marketing</a:t>
            </a: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50393" marR="0" lvl="0" indent="-1059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•"/>
            </a:pP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Mobile geofencing</a:t>
            </a:r>
            <a:endParaRPr/>
          </a:p>
          <a:p>
            <a:pPr marL="150393" marR="0" lvl="0" indent="-1059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•"/>
            </a:pP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Streaming Audio &amp; Podcasts</a:t>
            </a: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Takeaway: Your campaign is too important - work with a trusted pro.</a:t>
            </a: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441958" lvl="0" indent="0" algn="l" rtl="0">
              <a:lnSpc>
                <a:spcPct val="122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Arial"/>
              <a:buNone/>
            </a:pPr>
            <a:endParaRPr sz="1650" b="0" i="0" u="none" strike="noStrike" cap="none">
              <a:solidFill>
                <a:srgbClr val="6D7C7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13"/>
          <p:cNvSpPr/>
          <p:nvPr/>
        </p:nvSpPr>
        <p:spPr>
          <a:xfrm>
            <a:off x="0" y="0"/>
            <a:ext cx="4941260" cy="7772400"/>
          </a:xfrm>
          <a:custGeom>
            <a:avLst/>
            <a:gdLst/>
            <a:ahLst/>
            <a:cxnLst/>
            <a:rect l="l" t="t" r="r" b="b"/>
            <a:pathLst>
              <a:path w="2505075" h="7772400" extrusionOk="0">
                <a:moveTo>
                  <a:pt x="2504922" y="0"/>
                </a:moveTo>
                <a:lnTo>
                  <a:pt x="0" y="0"/>
                </a:lnTo>
                <a:lnTo>
                  <a:pt x="0" y="7772400"/>
                </a:lnTo>
                <a:lnTo>
                  <a:pt x="2504922" y="7772400"/>
                </a:lnTo>
                <a:lnTo>
                  <a:pt x="2504922" y="0"/>
                </a:lnTo>
                <a:close/>
              </a:path>
            </a:pathLst>
          </a:custGeom>
          <a:solidFill>
            <a:srgbClr val="00A2D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50"/>
              <a:buFont typeface="Arial"/>
              <a:buNone/>
            </a:pPr>
            <a:endParaRPr sz="295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13"/>
          <p:cNvSpPr/>
          <p:nvPr/>
        </p:nvSpPr>
        <p:spPr>
          <a:xfrm>
            <a:off x="0" y="802200"/>
            <a:ext cx="4941260" cy="6261100"/>
          </a:xfrm>
          <a:custGeom>
            <a:avLst/>
            <a:gdLst/>
            <a:ahLst/>
            <a:cxnLst/>
            <a:rect l="l" t="t" r="r" b="b"/>
            <a:pathLst>
              <a:path w="2505075" h="6261100" extrusionOk="0">
                <a:moveTo>
                  <a:pt x="1398731" y="6248400"/>
                </a:moveTo>
                <a:lnTo>
                  <a:pt x="823358" y="6248400"/>
                </a:lnTo>
                <a:lnTo>
                  <a:pt x="870833" y="6261100"/>
                </a:lnTo>
                <a:lnTo>
                  <a:pt x="1351253" y="6261100"/>
                </a:lnTo>
                <a:lnTo>
                  <a:pt x="1398731" y="6248400"/>
                </a:lnTo>
                <a:close/>
              </a:path>
              <a:path w="2505075" h="6261100" extrusionOk="0">
                <a:moveTo>
                  <a:pt x="1539940" y="6235700"/>
                </a:moveTo>
                <a:lnTo>
                  <a:pt x="682159" y="6235700"/>
                </a:lnTo>
                <a:lnTo>
                  <a:pt x="729016" y="6248400"/>
                </a:lnTo>
                <a:lnTo>
                  <a:pt x="1493080" y="6248400"/>
                </a:lnTo>
                <a:lnTo>
                  <a:pt x="1539940" y="6235700"/>
                </a:lnTo>
                <a:close/>
              </a:path>
              <a:path w="2505075" h="6261100" extrusionOk="0">
                <a:moveTo>
                  <a:pt x="1679198" y="6210300"/>
                </a:moveTo>
                <a:lnTo>
                  <a:pt x="542911" y="6210300"/>
                </a:lnTo>
                <a:lnTo>
                  <a:pt x="635520" y="6235700"/>
                </a:lnTo>
                <a:lnTo>
                  <a:pt x="1586583" y="6235700"/>
                </a:lnTo>
                <a:lnTo>
                  <a:pt x="1679198" y="6210300"/>
                </a:lnTo>
                <a:close/>
              </a:path>
              <a:path w="2505075" h="6261100" extrusionOk="0">
                <a:moveTo>
                  <a:pt x="1906568" y="6159500"/>
                </a:moveTo>
                <a:lnTo>
                  <a:pt x="315555" y="6159500"/>
                </a:lnTo>
                <a:lnTo>
                  <a:pt x="496954" y="6210300"/>
                </a:lnTo>
                <a:lnTo>
                  <a:pt x="1725158" y="6210300"/>
                </a:lnTo>
                <a:lnTo>
                  <a:pt x="1906568" y="6159500"/>
                </a:lnTo>
                <a:close/>
              </a:path>
              <a:path w="2505075" h="6261100" extrusionOk="0">
                <a:moveTo>
                  <a:pt x="25705" y="5829300"/>
                </a:moveTo>
                <a:lnTo>
                  <a:pt x="0" y="5829300"/>
                </a:lnTo>
                <a:lnTo>
                  <a:pt x="0" y="6057900"/>
                </a:lnTo>
                <a:lnTo>
                  <a:pt x="8294" y="6070600"/>
                </a:lnTo>
                <a:lnTo>
                  <a:pt x="226391" y="6134100"/>
                </a:lnTo>
                <a:lnTo>
                  <a:pt x="270841" y="6159500"/>
                </a:lnTo>
                <a:lnTo>
                  <a:pt x="1951286" y="6159500"/>
                </a:lnTo>
                <a:lnTo>
                  <a:pt x="1995738" y="6134100"/>
                </a:lnTo>
                <a:lnTo>
                  <a:pt x="2213848" y="6070600"/>
                </a:lnTo>
                <a:lnTo>
                  <a:pt x="2256601" y="6045200"/>
                </a:lnTo>
                <a:lnTo>
                  <a:pt x="2299053" y="6032500"/>
                </a:lnTo>
                <a:lnTo>
                  <a:pt x="967516" y="6032500"/>
                </a:lnTo>
                <a:lnTo>
                  <a:pt x="835190" y="5981700"/>
                </a:lnTo>
                <a:lnTo>
                  <a:pt x="818983" y="5969000"/>
                </a:lnTo>
                <a:lnTo>
                  <a:pt x="456996" y="5969000"/>
                </a:lnTo>
                <a:lnTo>
                  <a:pt x="166212" y="5892800"/>
                </a:lnTo>
                <a:lnTo>
                  <a:pt x="118996" y="5867400"/>
                </a:lnTo>
                <a:lnTo>
                  <a:pt x="72158" y="5854700"/>
                </a:lnTo>
                <a:lnTo>
                  <a:pt x="25705" y="5829300"/>
                </a:lnTo>
                <a:close/>
              </a:path>
              <a:path w="2505075" h="6261100" extrusionOk="0">
                <a:moveTo>
                  <a:pt x="1220863" y="4648200"/>
                </a:moveTo>
                <a:lnTo>
                  <a:pt x="1001204" y="4648200"/>
                </a:lnTo>
                <a:lnTo>
                  <a:pt x="1001204" y="6032500"/>
                </a:lnTo>
                <a:lnTo>
                  <a:pt x="1220863" y="6032500"/>
                </a:lnTo>
                <a:lnTo>
                  <a:pt x="1220863" y="4648200"/>
                </a:lnTo>
                <a:close/>
              </a:path>
              <a:path w="2505075" h="6261100" extrusionOk="0">
                <a:moveTo>
                  <a:pt x="2453093" y="4648200"/>
                </a:moveTo>
                <a:lnTo>
                  <a:pt x="2219070" y="4648200"/>
                </a:lnTo>
                <a:lnTo>
                  <a:pt x="2201377" y="4711700"/>
                </a:lnTo>
                <a:lnTo>
                  <a:pt x="2183025" y="4762500"/>
                </a:lnTo>
                <a:lnTo>
                  <a:pt x="2164026" y="4826000"/>
                </a:lnTo>
                <a:lnTo>
                  <a:pt x="2144394" y="4889500"/>
                </a:lnTo>
                <a:lnTo>
                  <a:pt x="2124140" y="4940300"/>
                </a:lnTo>
                <a:lnTo>
                  <a:pt x="2103276" y="5003800"/>
                </a:lnTo>
                <a:lnTo>
                  <a:pt x="2081814" y="5054600"/>
                </a:lnTo>
                <a:lnTo>
                  <a:pt x="2059768" y="5105400"/>
                </a:lnTo>
                <a:lnTo>
                  <a:pt x="2037148" y="5156200"/>
                </a:lnTo>
                <a:lnTo>
                  <a:pt x="2013968" y="5207000"/>
                </a:lnTo>
                <a:lnTo>
                  <a:pt x="1990240" y="5257800"/>
                </a:lnTo>
                <a:lnTo>
                  <a:pt x="1965975" y="5308600"/>
                </a:lnTo>
                <a:lnTo>
                  <a:pt x="1941186" y="5359400"/>
                </a:lnTo>
                <a:lnTo>
                  <a:pt x="1915886" y="5410200"/>
                </a:lnTo>
                <a:lnTo>
                  <a:pt x="1890086" y="5448300"/>
                </a:lnTo>
                <a:lnTo>
                  <a:pt x="1863799" y="5499100"/>
                </a:lnTo>
                <a:lnTo>
                  <a:pt x="1837036" y="5537200"/>
                </a:lnTo>
                <a:lnTo>
                  <a:pt x="1809811" y="5575300"/>
                </a:lnTo>
                <a:lnTo>
                  <a:pt x="1782135" y="5613400"/>
                </a:lnTo>
                <a:lnTo>
                  <a:pt x="1754021" y="5651500"/>
                </a:lnTo>
                <a:lnTo>
                  <a:pt x="1725481" y="5689600"/>
                </a:lnTo>
                <a:lnTo>
                  <a:pt x="1696527" y="5727700"/>
                </a:lnTo>
                <a:lnTo>
                  <a:pt x="1667171" y="5753100"/>
                </a:lnTo>
                <a:lnTo>
                  <a:pt x="1637425" y="5791200"/>
                </a:lnTo>
                <a:lnTo>
                  <a:pt x="1607303" y="5816600"/>
                </a:lnTo>
                <a:lnTo>
                  <a:pt x="1576815" y="5842000"/>
                </a:lnTo>
                <a:lnTo>
                  <a:pt x="1514794" y="5892800"/>
                </a:lnTo>
                <a:lnTo>
                  <a:pt x="1451460" y="5943600"/>
                </a:lnTo>
                <a:lnTo>
                  <a:pt x="1419331" y="5956300"/>
                </a:lnTo>
                <a:lnTo>
                  <a:pt x="1386911" y="5981700"/>
                </a:lnTo>
                <a:lnTo>
                  <a:pt x="1254558" y="6032500"/>
                </a:lnTo>
                <a:lnTo>
                  <a:pt x="2299053" y="6032500"/>
                </a:lnTo>
                <a:lnTo>
                  <a:pt x="2341198" y="6019800"/>
                </a:lnTo>
                <a:lnTo>
                  <a:pt x="2383030" y="5994400"/>
                </a:lnTo>
                <a:lnTo>
                  <a:pt x="2424545" y="5981700"/>
                </a:lnTo>
                <a:lnTo>
                  <a:pt x="2445141" y="5969000"/>
                </a:lnTo>
                <a:lnTo>
                  <a:pt x="1765096" y="5969000"/>
                </a:lnTo>
                <a:lnTo>
                  <a:pt x="1794310" y="5943600"/>
                </a:lnTo>
                <a:lnTo>
                  <a:pt x="1823163" y="5918200"/>
                </a:lnTo>
                <a:lnTo>
                  <a:pt x="1851648" y="5880100"/>
                </a:lnTo>
                <a:lnTo>
                  <a:pt x="1879757" y="5854700"/>
                </a:lnTo>
                <a:lnTo>
                  <a:pt x="1907482" y="5816600"/>
                </a:lnTo>
                <a:lnTo>
                  <a:pt x="1934815" y="5778500"/>
                </a:lnTo>
                <a:lnTo>
                  <a:pt x="1961749" y="5740400"/>
                </a:lnTo>
                <a:lnTo>
                  <a:pt x="1988276" y="5715000"/>
                </a:lnTo>
                <a:lnTo>
                  <a:pt x="2014387" y="5676900"/>
                </a:lnTo>
                <a:lnTo>
                  <a:pt x="2040076" y="5626100"/>
                </a:lnTo>
                <a:lnTo>
                  <a:pt x="2065334" y="5588000"/>
                </a:lnTo>
                <a:lnTo>
                  <a:pt x="2090154" y="5549900"/>
                </a:lnTo>
                <a:lnTo>
                  <a:pt x="2114528" y="5511800"/>
                </a:lnTo>
                <a:lnTo>
                  <a:pt x="2138448" y="5461000"/>
                </a:lnTo>
                <a:lnTo>
                  <a:pt x="2161906" y="5422900"/>
                </a:lnTo>
                <a:lnTo>
                  <a:pt x="2184895" y="5372100"/>
                </a:lnTo>
                <a:lnTo>
                  <a:pt x="2207407" y="5334000"/>
                </a:lnTo>
                <a:lnTo>
                  <a:pt x="2229433" y="5283200"/>
                </a:lnTo>
                <a:lnTo>
                  <a:pt x="2250967" y="5232400"/>
                </a:lnTo>
                <a:lnTo>
                  <a:pt x="2272000" y="5181600"/>
                </a:lnTo>
                <a:lnTo>
                  <a:pt x="2292525" y="5130800"/>
                </a:lnTo>
                <a:lnTo>
                  <a:pt x="2312534" y="5080000"/>
                </a:lnTo>
                <a:lnTo>
                  <a:pt x="2332019" y="5029200"/>
                </a:lnTo>
                <a:lnTo>
                  <a:pt x="2350973" y="4978400"/>
                </a:lnTo>
                <a:lnTo>
                  <a:pt x="2369387" y="4927600"/>
                </a:lnTo>
                <a:lnTo>
                  <a:pt x="2387253" y="4876800"/>
                </a:lnTo>
                <a:lnTo>
                  <a:pt x="2404565" y="4813300"/>
                </a:lnTo>
                <a:lnTo>
                  <a:pt x="2421314" y="4762500"/>
                </a:lnTo>
                <a:lnTo>
                  <a:pt x="2437493" y="4699000"/>
                </a:lnTo>
                <a:lnTo>
                  <a:pt x="2453093" y="4648200"/>
                </a:lnTo>
                <a:close/>
              </a:path>
              <a:path w="2505075" h="6261100" extrusionOk="0">
                <a:moveTo>
                  <a:pt x="2504922" y="1638300"/>
                </a:moveTo>
                <a:lnTo>
                  <a:pt x="0" y="1638300"/>
                </a:lnTo>
                <a:lnTo>
                  <a:pt x="0" y="1854200"/>
                </a:lnTo>
                <a:lnTo>
                  <a:pt x="2279395" y="1854200"/>
                </a:lnTo>
                <a:lnTo>
                  <a:pt x="2289627" y="1905000"/>
                </a:lnTo>
                <a:lnTo>
                  <a:pt x="2299491" y="1955800"/>
                </a:lnTo>
                <a:lnTo>
                  <a:pt x="2308982" y="1993900"/>
                </a:lnTo>
                <a:lnTo>
                  <a:pt x="2318097" y="2044700"/>
                </a:lnTo>
                <a:lnTo>
                  <a:pt x="2326831" y="2095500"/>
                </a:lnTo>
                <a:lnTo>
                  <a:pt x="2335180" y="2146300"/>
                </a:lnTo>
                <a:lnTo>
                  <a:pt x="2343141" y="2197100"/>
                </a:lnTo>
                <a:lnTo>
                  <a:pt x="2350709" y="2247900"/>
                </a:lnTo>
                <a:lnTo>
                  <a:pt x="2357879" y="2286000"/>
                </a:lnTo>
                <a:lnTo>
                  <a:pt x="2364649" y="2336800"/>
                </a:lnTo>
                <a:lnTo>
                  <a:pt x="2371013" y="2387600"/>
                </a:lnTo>
                <a:lnTo>
                  <a:pt x="2376968" y="2438400"/>
                </a:lnTo>
                <a:lnTo>
                  <a:pt x="2382510" y="2489200"/>
                </a:lnTo>
                <a:lnTo>
                  <a:pt x="2387634" y="2540000"/>
                </a:lnTo>
                <a:lnTo>
                  <a:pt x="2392336" y="2603500"/>
                </a:lnTo>
                <a:lnTo>
                  <a:pt x="2396613" y="2654300"/>
                </a:lnTo>
                <a:lnTo>
                  <a:pt x="2400459" y="2705100"/>
                </a:lnTo>
                <a:lnTo>
                  <a:pt x="2403872" y="2755900"/>
                </a:lnTo>
                <a:lnTo>
                  <a:pt x="2406847" y="2806700"/>
                </a:lnTo>
                <a:lnTo>
                  <a:pt x="2409379" y="2857500"/>
                </a:lnTo>
                <a:lnTo>
                  <a:pt x="2411465" y="2908300"/>
                </a:lnTo>
                <a:lnTo>
                  <a:pt x="2413101" y="2971800"/>
                </a:lnTo>
                <a:lnTo>
                  <a:pt x="2414282" y="3022600"/>
                </a:lnTo>
                <a:lnTo>
                  <a:pt x="0" y="3022600"/>
                </a:lnTo>
                <a:lnTo>
                  <a:pt x="0" y="3238500"/>
                </a:lnTo>
                <a:lnTo>
                  <a:pt x="2414282" y="3238500"/>
                </a:lnTo>
                <a:lnTo>
                  <a:pt x="2413134" y="3289300"/>
                </a:lnTo>
                <a:lnTo>
                  <a:pt x="2411554" y="3340100"/>
                </a:lnTo>
                <a:lnTo>
                  <a:pt x="2409544" y="3403600"/>
                </a:lnTo>
                <a:lnTo>
                  <a:pt x="2407109" y="3454400"/>
                </a:lnTo>
                <a:lnTo>
                  <a:pt x="2404253" y="3505200"/>
                </a:lnTo>
                <a:lnTo>
                  <a:pt x="2400979" y="3556000"/>
                </a:lnTo>
                <a:lnTo>
                  <a:pt x="2397292" y="3606800"/>
                </a:lnTo>
                <a:lnTo>
                  <a:pt x="2393194" y="3657600"/>
                </a:lnTo>
                <a:lnTo>
                  <a:pt x="2388689" y="3708400"/>
                </a:lnTo>
                <a:lnTo>
                  <a:pt x="2383782" y="3759200"/>
                </a:lnTo>
                <a:lnTo>
                  <a:pt x="2378475" y="3810000"/>
                </a:lnTo>
                <a:lnTo>
                  <a:pt x="2372774" y="3860800"/>
                </a:lnTo>
                <a:lnTo>
                  <a:pt x="2366681" y="3898900"/>
                </a:lnTo>
                <a:lnTo>
                  <a:pt x="2360200" y="3949700"/>
                </a:lnTo>
                <a:lnTo>
                  <a:pt x="2353335" y="4000500"/>
                </a:lnTo>
                <a:lnTo>
                  <a:pt x="2346090" y="4051300"/>
                </a:lnTo>
                <a:lnTo>
                  <a:pt x="2338468" y="4102100"/>
                </a:lnTo>
                <a:lnTo>
                  <a:pt x="2330473" y="4152900"/>
                </a:lnTo>
                <a:lnTo>
                  <a:pt x="2322110" y="4191000"/>
                </a:lnTo>
                <a:lnTo>
                  <a:pt x="2313381" y="4241800"/>
                </a:lnTo>
                <a:lnTo>
                  <a:pt x="2304290" y="4292600"/>
                </a:lnTo>
                <a:lnTo>
                  <a:pt x="2294842" y="4330700"/>
                </a:lnTo>
                <a:lnTo>
                  <a:pt x="2285040" y="4381500"/>
                </a:lnTo>
                <a:lnTo>
                  <a:pt x="2274887" y="4419600"/>
                </a:lnTo>
                <a:lnTo>
                  <a:pt x="0" y="4419600"/>
                </a:lnTo>
                <a:lnTo>
                  <a:pt x="0" y="5295900"/>
                </a:lnTo>
                <a:lnTo>
                  <a:pt x="14725" y="5334000"/>
                </a:lnTo>
                <a:lnTo>
                  <a:pt x="37234" y="5372100"/>
                </a:lnTo>
                <a:lnTo>
                  <a:pt x="60220" y="5422900"/>
                </a:lnTo>
                <a:lnTo>
                  <a:pt x="83675" y="5461000"/>
                </a:lnTo>
                <a:lnTo>
                  <a:pt x="107592" y="5511800"/>
                </a:lnTo>
                <a:lnTo>
                  <a:pt x="131963" y="5549900"/>
                </a:lnTo>
                <a:lnTo>
                  <a:pt x="156780" y="5588000"/>
                </a:lnTo>
                <a:lnTo>
                  <a:pt x="182036" y="5626100"/>
                </a:lnTo>
                <a:lnTo>
                  <a:pt x="207722" y="5676900"/>
                </a:lnTo>
                <a:lnTo>
                  <a:pt x="233831" y="5715000"/>
                </a:lnTo>
                <a:lnTo>
                  <a:pt x="260356" y="5740400"/>
                </a:lnTo>
                <a:lnTo>
                  <a:pt x="287287" y="5778500"/>
                </a:lnTo>
                <a:lnTo>
                  <a:pt x="314619" y="5816600"/>
                </a:lnTo>
                <a:lnTo>
                  <a:pt x="342342" y="5854700"/>
                </a:lnTo>
                <a:lnTo>
                  <a:pt x="370449" y="5880100"/>
                </a:lnTo>
                <a:lnTo>
                  <a:pt x="398932" y="5918200"/>
                </a:lnTo>
                <a:lnTo>
                  <a:pt x="427784" y="5943600"/>
                </a:lnTo>
                <a:lnTo>
                  <a:pt x="456996" y="5969000"/>
                </a:lnTo>
                <a:lnTo>
                  <a:pt x="818983" y="5969000"/>
                </a:lnTo>
                <a:lnTo>
                  <a:pt x="802776" y="5956300"/>
                </a:lnTo>
                <a:lnTo>
                  <a:pt x="770653" y="5943600"/>
                </a:lnTo>
                <a:lnTo>
                  <a:pt x="707331" y="5892800"/>
                </a:lnTo>
                <a:lnTo>
                  <a:pt x="645320" y="5842000"/>
                </a:lnTo>
                <a:lnTo>
                  <a:pt x="614838" y="5816600"/>
                </a:lnTo>
                <a:lnTo>
                  <a:pt x="584721" y="5791200"/>
                </a:lnTo>
                <a:lnTo>
                  <a:pt x="554980" y="5753100"/>
                </a:lnTo>
                <a:lnTo>
                  <a:pt x="525629" y="5727700"/>
                </a:lnTo>
                <a:lnTo>
                  <a:pt x="496679" y="5689600"/>
                </a:lnTo>
                <a:lnTo>
                  <a:pt x="468143" y="5651500"/>
                </a:lnTo>
                <a:lnTo>
                  <a:pt x="440033" y="5613400"/>
                </a:lnTo>
                <a:lnTo>
                  <a:pt x="412361" y="5575300"/>
                </a:lnTo>
                <a:lnTo>
                  <a:pt x="385140" y="5537200"/>
                </a:lnTo>
                <a:lnTo>
                  <a:pt x="358381" y="5499100"/>
                </a:lnTo>
                <a:lnTo>
                  <a:pt x="332097" y="5448300"/>
                </a:lnTo>
                <a:lnTo>
                  <a:pt x="306300" y="5410200"/>
                </a:lnTo>
                <a:lnTo>
                  <a:pt x="281002" y="5359400"/>
                </a:lnTo>
                <a:lnTo>
                  <a:pt x="256216" y="5308600"/>
                </a:lnTo>
                <a:lnTo>
                  <a:pt x="231954" y="5257800"/>
                </a:lnTo>
                <a:lnTo>
                  <a:pt x="208227" y="5207000"/>
                </a:lnTo>
                <a:lnTo>
                  <a:pt x="185049" y="5156200"/>
                </a:lnTo>
                <a:lnTo>
                  <a:pt x="162432" y="5105400"/>
                </a:lnTo>
                <a:lnTo>
                  <a:pt x="140387" y="5054600"/>
                </a:lnTo>
                <a:lnTo>
                  <a:pt x="118927" y="5003800"/>
                </a:lnTo>
                <a:lnTo>
                  <a:pt x="98064" y="4940300"/>
                </a:lnTo>
                <a:lnTo>
                  <a:pt x="77811" y="4889500"/>
                </a:lnTo>
                <a:lnTo>
                  <a:pt x="58179" y="4826000"/>
                </a:lnTo>
                <a:lnTo>
                  <a:pt x="39182" y="4762500"/>
                </a:lnTo>
                <a:lnTo>
                  <a:pt x="20830" y="4711700"/>
                </a:lnTo>
                <a:lnTo>
                  <a:pt x="3136" y="4648200"/>
                </a:lnTo>
                <a:lnTo>
                  <a:pt x="2504922" y="4648200"/>
                </a:lnTo>
                <a:lnTo>
                  <a:pt x="2504922" y="1638300"/>
                </a:lnTo>
                <a:close/>
              </a:path>
              <a:path w="2505075" h="6261100" extrusionOk="0">
                <a:moveTo>
                  <a:pt x="2504922" y="5689600"/>
                </a:moveTo>
                <a:lnTo>
                  <a:pt x="2466633" y="5715000"/>
                </a:lnTo>
                <a:lnTo>
                  <a:pt x="2422650" y="5727700"/>
                </a:lnTo>
                <a:lnTo>
                  <a:pt x="2333397" y="5778500"/>
                </a:lnTo>
                <a:lnTo>
                  <a:pt x="2288143" y="5791200"/>
                </a:lnTo>
                <a:lnTo>
                  <a:pt x="2242480" y="5816600"/>
                </a:lnTo>
                <a:lnTo>
                  <a:pt x="2196417" y="5829300"/>
                </a:lnTo>
                <a:lnTo>
                  <a:pt x="2149960" y="5854700"/>
                </a:lnTo>
                <a:lnTo>
                  <a:pt x="2103119" y="5867400"/>
                </a:lnTo>
                <a:lnTo>
                  <a:pt x="2055900" y="5892800"/>
                </a:lnTo>
                <a:lnTo>
                  <a:pt x="1765096" y="5969000"/>
                </a:lnTo>
                <a:lnTo>
                  <a:pt x="2445141" y="5969000"/>
                </a:lnTo>
                <a:lnTo>
                  <a:pt x="2465737" y="5956300"/>
                </a:lnTo>
                <a:lnTo>
                  <a:pt x="2504922" y="5943600"/>
                </a:lnTo>
                <a:lnTo>
                  <a:pt x="2504922" y="5689600"/>
                </a:lnTo>
                <a:close/>
              </a:path>
              <a:path w="2505075" h="6261100" extrusionOk="0">
                <a:moveTo>
                  <a:pt x="1220863" y="3238500"/>
                </a:moveTo>
                <a:lnTo>
                  <a:pt x="1001204" y="3238500"/>
                </a:lnTo>
                <a:lnTo>
                  <a:pt x="1001204" y="4419600"/>
                </a:lnTo>
                <a:lnTo>
                  <a:pt x="1220863" y="4419600"/>
                </a:lnTo>
                <a:lnTo>
                  <a:pt x="1220863" y="3238500"/>
                </a:lnTo>
                <a:close/>
              </a:path>
              <a:path w="2505075" h="6261100" extrusionOk="0">
                <a:moveTo>
                  <a:pt x="1220863" y="1854200"/>
                </a:moveTo>
                <a:lnTo>
                  <a:pt x="1001204" y="1854200"/>
                </a:lnTo>
                <a:lnTo>
                  <a:pt x="1001204" y="3022600"/>
                </a:lnTo>
                <a:lnTo>
                  <a:pt x="1220863" y="3022600"/>
                </a:lnTo>
                <a:lnTo>
                  <a:pt x="1220863" y="1854200"/>
                </a:lnTo>
                <a:close/>
              </a:path>
              <a:path w="2505075" h="6261100" extrusionOk="0">
                <a:moveTo>
                  <a:pt x="1220863" y="228600"/>
                </a:moveTo>
                <a:lnTo>
                  <a:pt x="1001204" y="228600"/>
                </a:lnTo>
                <a:lnTo>
                  <a:pt x="1001204" y="1638300"/>
                </a:lnTo>
                <a:lnTo>
                  <a:pt x="1220863" y="1638300"/>
                </a:lnTo>
                <a:lnTo>
                  <a:pt x="1220863" y="228600"/>
                </a:lnTo>
                <a:close/>
              </a:path>
              <a:path w="2505075" h="6261100" extrusionOk="0">
                <a:moveTo>
                  <a:pt x="2299053" y="228600"/>
                </a:moveTo>
                <a:lnTo>
                  <a:pt x="1220863" y="228600"/>
                </a:lnTo>
                <a:lnTo>
                  <a:pt x="1254858" y="241300"/>
                </a:lnTo>
                <a:lnTo>
                  <a:pt x="1288617" y="241300"/>
                </a:lnTo>
                <a:lnTo>
                  <a:pt x="1355383" y="266700"/>
                </a:lnTo>
                <a:lnTo>
                  <a:pt x="1388363" y="292100"/>
                </a:lnTo>
                <a:lnTo>
                  <a:pt x="1453455" y="317500"/>
                </a:lnTo>
                <a:lnTo>
                  <a:pt x="1485543" y="342900"/>
                </a:lnTo>
                <a:lnTo>
                  <a:pt x="1548737" y="393700"/>
                </a:lnTo>
                <a:lnTo>
                  <a:pt x="1610541" y="444500"/>
                </a:lnTo>
                <a:lnTo>
                  <a:pt x="1640889" y="482600"/>
                </a:lnTo>
                <a:lnTo>
                  <a:pt x="1670853" y="508000"/>
                </a:lnTo>
                <a:lnTo>
                  <a:pt x="1700418" y="546100"/>
                </a:lnTo>
                <a:lnTo>
                  <a:pt x="1729572" y="571500"/>
                </a:lnTo>
                <a:lnTo>
                  <a:pt x="1758304" y="609600"/>
                </a:lnTo>
                <a:lnTo>
                  <a:pt x="1786599" y="647700"/>
                </a:lnTo>
                <a:lnTo>
                  <a:pt x="1814447" y="698500"/>
                </a:lnTo>
                <a:lnTo>
                  <a:pt x="1841834" y="736600"/>
                </a:lnTo>
                <a:lnTo>
                  <a:pt x="1868747" y="774700"/>
                </a:lnTo>
                <a:lnTo>
                  <a:pt x="1895174" y="825500"/>
                </a:lnTo>
                <a:lnTo>
                  <a:pt x="1921103" y="863600"/>
                </a:lnTo>
                <a:lnTo>
                  <a:pt x="1946521" y="914400"/>
                </a:lnTo>
                <a:lnTo>
                  <a:pt x="1971415" y="965200"/>
                </a:lnTo>
                <a:lnTo>
                  <a:pt x="1995773" y="1016000"/>
                </a:lnTo>
                <a:lnTo>
                  <a:pt x="2019583" y="1066800"/>
                </a:lnTo>
                <a:lnTo>
                  <a:pt x="2042831" y="1117600"/>
                </a:lnTo>
                <a:lnTo>
                  <a:pt x="2065505" y="1168400"/>
                </a:lnTo>
                <a:lnTo>
                  <a:pt x="2087593" y="1219200"/>
                </a:lnTo>
                <a:lnTo>
                  <a:pt x="2109082" y="1282700"/>
                </a:lnTo>
                <a:lnTo>
                  <a:pt x="2129960" y="1333500"/>
                </a:lnTo>
                <a:lnTo>
                  <a:pt x="2150213" y="1397000"/>
                </a:lnTo>
                <a:lnTo>
                  <a:pt x="2169830" y="1447800"/>
                </a:lnTo>
                <a:lnTo>
                  <a:pt x="2188797" y="1511300"/>
                </a:lnTo>
                <a:lnTo>
                  <a:pt x="2207103" y="1574800"/>
                </a:lnTo>
                <a:lnTo>
                  <a:pt x="2224735" y="1638300"/>
                </a:lnTo>
                <a:lnTo>
                  <a:pt x="2458237" y="1638300"/>
                </a:lnTo>
                <a:lnTo>
                  <a:pt x="2443170" y="1587500"/>
                </a:lnTo>
                <a:lnTo>
                  <a:pt x="2427547" y="1524000"/>
                </a:lnTo>
                <a:lnTo>
                  <a:pt x="2411375" y="1473200"/>
                </a:lnTo>
                <a:lnTo>
                  <a:pt x="2394661" y="1409700"/>
                </a:lnTo>
                <a:lnTo>
                  <a:pt x="2377413" y="1358900"/>
                </a:lnTo>
                <a:lnTo>
                  <a:pt x="2359638" y="1308100"/>
                </a:lnTo>
                <a:lnTo>
                  <a:pt x="2341343" y="1257300"/>
                </a:lnTo>
                <a:lnTo>
                  <a:pt x="2322535" y="1206500"/>
                </a:lnTo>
                <a:lnTo>
                  <a:pt x="2303221" y="1155700"/>
                </a:lnTo>
                <a:lnTo>
                  <a:pt x="2283410" y="1104900"/>
                </a:lnTo>
                <a:lnTo>
                  <a:pt x="2263107" y="1054100"/>
                </a:lnTo>
                <a:lnTo>
                  <a:pt x="2242321" y="1003300"/>
                </a:lnTo>
                <a:lnTo>
                  <a:pt x="2221058" y="965200"/>
                </a:lnTo>
                <a:lnTo>
                  <a:pt x="2199326" y="914400"/>
                </a:lnTo>
                <a:lnTo>
                  <a:pt x="2177132" y="876300"/>
                </a:lnTo>
                <a:lnTo>
                  <a:pt x="2154483" y="825500"/>
                </a:lnTo>
                <a:lnTo>
                  <a:pt x="2131386" y="787400"/>
                </a:lnTo>
                <a:lnTo>
                  <a:pt x="2107850" y="736600"/>
                </a:lnTo>
                <a:lnTo>
                  <a:pt x="2083880" y="698500"/>
                </a:lnTo>
                <a:lnTo>
                  <a:pt x="2059484" y="660400"/>
                </a:lnTo>
                <a:lnTo>
                  <a:pt x="2034670" y="622300"/>
                </a:lnTo>
                <a:lnTo>
                  <a:pt x="2009444" y="584200"/>
                </a:lnTo>
                <a:lnTo>
                  <a:pt x="1983814" y="546100"/>
                </a:lnTo>
                <a:lnTo>
                  <a:pt x="1957788" y="508000"/>
                </a:lnTo>
                <a:lnTo>
                  <a:pt x="1931371" y="482600"/>
                </a:lnTo>
                <a:lnTo>
                  <a:pt x="1904573" y="444500"/>
                </a:lnTo>
                <a:lnTo>
                  <a:pt x="1877399" y="406400"/>
                </a:lnTo>
                <a:lnTo>
                  <a:pt x="1849857" y="381000"/>
                </a:lnTo>
                <a:lnTo>
                  <a:pt x="1821954" y="342900"/>
                </a:lnTo>
                <a:lnTo>
                  <a:pt x="1793698" y="317500"/>
                </a:lnTo>
                <a:lnTo>
                  <a:pt x="1765096" y="292100"/>
                </a:lnTo>
                <a:lnTo>
                  <a:pt x="2445141" y="292100"/>
                </a:lnTo>
                <a:lnTo>
                  <a:pt x="2424545" y="279400"/>
                </a:lnTo>
                <a:lnTo>
                  <a:pt x="2383030" y="266700"/>
                </a:lnTo>
                <a:lnTo>
                  <a:pt x="2341198" y="241300"/>
                </a:lnTo>
                <a:lnTo>
                  <a:pt x="2299053" y="228600"/>
                </a:lnTo>
                <a:close/>
              </a:path>
              <a:path w="2505075" h="6261100" extrusionOk="0">
                <a:moveTo>
                  <a:pt x="833741" y="292100"/>
                </a:moveTo>
                <a:lnTo>
                  <a:pt x="456996" y="292100"/>
                </a:lnTo>
                <a:lnTo>
                  <a:pt x="428395" y="317500"/>
                </a:lnTo>
                <a:lnTo>
                  <a:pt x="400141" y="342900"/>
                </a:lnTo>
                <a:lnTo>
                  <a:pt x="372240" y="381000"/>
                </a:lnTo>
                <a:lnTo>
                  <a:pt x="344700" y="406400"/>
                </a:lnTo>
                <a:lnTo>
                  <a:pt x="317528" y="444500"/>
                </a:lnTo>
                <a:lnTo>
                  <a:pt x="290731" y="482600"/>
                </a:lnTo>
                <a:lnTo>
                  <a:pt x="264317" y="508000"/>
                </a:lnTo>
                <a:lnTo>
                  <a:pt x="238292" y="546100"/>
                </a:lnTo>
                <a:lnTo>
                  <a:pt x="212665" y="584200"/>
                </a:lnTo>
                <a:lnTo>
                  <a:pt x="187442" y="622300"/>
                </a:lnTo>
                <a:lnTo>
                  <a:pt x="162630" y="660400"/>
                </a:lnTo>
                <a:lnTo>
                  <a:pt x="138237" y="698500"/>
                </a:lnTo>
                <a:lnTo>
                  <a:pt x="114269" y="736600"/>
                </a:lnTo>
                <a:lnTo>
                  <a:pt x="90735" y="787400"/>
                </a:lnTo>
                <a:lnTo>
                  <a:pt x="67641" y="825500"/>
                </a:lnTo>
                <a:lnTo>
                  <a:pt x="44995" y="876300"/>
                </a:lnTo>
                <a:lnTo>
                  <a:pt x="22804" y="914400"/>
                </a:lnTo>
                <a:lnTo>
                  <a:pt x="1075" y="965200"/>
                </a:lnTo>
                <a:lnTo>
                  <a:pt x="0" y="965200"/>
                </a:lnTo>
                <a:lnTo>
                  <a:pt x="0" y="1625600"/>
                </a:lnTo>
                <a:lnTo>
                  <a:pt x="15091" y="1574800"/>
                </a:lnTo>
                <a:lnTo>
                  <a:pt x="33397" y="1511300"/>
                </a:lnTo>
                <a:lnTo>
                  <a:pt x="52364" y="1447800"/>
                </a:lnTo>
                <a:lnTo>
                  <a:pt x="71980" y="1397000"/>
                </a:lnTo>
                <a:lnTo>
                  <a:pt x="92233" y="1333500"/>
                </a:lnTo>
                <a:lnTo>
                  <a:pt x="113110" y="1282700"/>
                </a:lnTo>
                <a:lnTo>
                  <a:pt x="134598" y="1219200"/>
                </a:lnTo>
                <a:lnTo>
                  <a:pt x="156685" y="1168400"/>
                </a:lnTo>
                <a:lnTo>
                  <a:pt x="179358" y="1117600"/>
                </a:lnTo>
                <a:lnTo>
                  <a:pt x="202605" y="1066800"/>
                </a:lnTo>
                <a:lnTo>
                  <a:pt x="226412" y="1016000"/>
                </a:lnTo>
                <a:lnTo>
                  <a:pt x="250769" y="965200"/>
                </a:lnTo>
                <a:lnTo>
                  <a:pt x="275661" y="914400"/>
                </a:lnTo>
                <a:lnTo>
                  <a:pt x="301077" y="863600"/>
                </a:lnTo>
                <a:lnTo>
                  <a:pt x="327004" y="825500"/>
                </a:lnTo>
                <a:lnTo>
                  <a:pt x="353429" y="774700"/>
                </a:lnTo>
                <a:lnTo>
                  <a:pt x="380339" y="736600"/>
                </a:lnTo>
                <a:lnTo>
                  <a:pt x="407723" y="698500"/>
                </a:lnTo>
                <a:lnTo>
                  <a:pt x="435568" y="647700"/>
                </a:lnTo>
                <a:lnTo>
                  <a:pt x="463860" y="609600"/>
                </a:lnTo>
                <a:lnTo>
                  <a:pt x="492588" y="571500"/>
                </a:lnTo>
                <a:lnTo>
                  <a:pt x="521739" y="546100"/>
                </a:lnTo>
                <a:lnTo>
                  <a:pt x="551300" y="508000"/>
                </a:lnTo>
                <a:lnTo>
                  <a:pt x="581259" y="482600"/>
                </a:lnTo>
                <a:lnTo>
                  <a:pt x="611603" y="444500"/>
                </a:lnTo>
                <a:lnTo>
                  <a:pt x="673396" y="393700"/>
                </a:lnTo>
                <a:lnTo>
                  <a:pt x="736580" y="342900"/>
                </a:lnTo>
                <a:lnTo>
                  <a:pt x="768661" y="317500"/>
                </a:lnTo>
                <a:lnTo>
                  <a:pt x="833741" y="292100"/>
                </a:lnTo>
                <a:close/>
              </a:path>
              <a:path w="2505075" h="6261100" extrusionOk="0">
                <a:moveTo>
                  <a:pt x="2445141" y="292100"/>
                </a:moveTo>
                <a:lnTo>
                  <a:pt x="1765096" y="292100"/>
                </a:lnTo>
                <a:lnTo>
                  <a:pt x="2010789" y="355600"/>
                </a:lnTo>
                <a:lnTo>
                  <a:pt x="2058851" y="381000"/>
                </a:lnTo>
                <a:lnTo>
                  <a:pt x="2153833" y="406400"/>
                </a:lnTo>
                <a:lnTo>
                  <a:pt x="2200737" y="431800"/>
                </a:lnTo>
                <a:lnTo>
                  <a:pt x="2247240" y="444500"/>
                </a:lnTo>
                <a:lnTo>
                  <a:pt x="2293333" y="469900"/>
                </a:lnTo>
                <a:lnTo>
                  <a:pt x="2339008" y="482600"/>
                </a:lnTo>
                <a:lnTo>
                  <a:pt x="2473447" y="558800"/>
                </a:lnTo>
                <a:lnTo>
                  <a:pt x="2504922" y="571500"/>
                </a:lnTo>
                <a:lnTo>
                  <a:pt x="2504922" y="317500"/>
                </a:lnTo>
                <a:lnTo>
                  <a:pt x="2465737" y="304800"/>
                </a:lnTo>
                <a:lnTo>
                  <a:pt x="2445141" y="292100"/>
                </a:lnTo>
                <a:close/>
              </a:path>
              <a:path w="2505075" h="6261100" extrusionOk="0">
                <a:moveTo>
                  <a:pt x="1725158" y="50800"/>
                </a:moveTo>
                <a:lnTo>
                  <a:pt x="496954" y="50800"/>
                </a:lnTo>
                <a:lnTo>
                  <a:pt x="8294" y="190500"/>
                </a:lnTo>
                <a:lnTo>
                  <a:pt x="0" y="203200"/>
                </a:lnTo>
                <a:lnTo>
                  <a:pt x="0" y="431800"/>
                </a:lnTo>
                <a:lnTo>
                  <a:pt x="21391" y="431800"/>
                </a:lnTo>
                <a:lnTo>
                  <a:pt x="68292" y="406400"/>
                </a:lnTo>
                <a:lnTo>
                  <a:pt x="163267" y="381000"/>
                </a:lnTo>
                <a:lnTo>
                  <a:pt x="211325" y="355600"/>
                </a:lnTo>
                <a:lnTo>
                  <a:pt x="456996" y="292100"/>
                </a:lnTo>
                <a:lnTo>
                  <a:pt x="833741" y="292100"/>
                </a:lnTo>
                <a:lnTo>
                  <a:pt x="866715" y="266700"/>
                </a:lnTo>
                <a:lnTo>
                  <a:pt x="933465" y="241300"/>
                </a:lnTo>
                <a:lnTo>
                  <a:pt x="967217" y="241300"/>
                </a:lnTo>
                <a:lnTo>
                  <a:pt x="1001204" y="228600"/>
                </a:lnTo>
                <a:lnTo>
                  <a:pt x="2299053" y="228600"/>
                </a:lnTo>
                <a:lnTo>
                  <a:pt x="2256601" y="215900"/>
                </a:lnTo>
                <a:lnTo>
                  <a:pt x="2213848" y="190500"/>
                </a:lnTo>
                <a:lnTo>
                  <a:pt x="1725158" y="50800"/>
                </a:lnTo>
                <a:close/>
              </a:path>
              <a:path w="2505075" h="6261100" extrusionOk="0">
                <a:moveTo>
                  <a:pt x="1586583" y="25400"/>
                </a:moveTo>
                <a:lnTo>
                  <a:pt x="635520" y="25400"/>
                </a:lnTo>
                <a:lnTo>
                  <a:pt x="542911" y="50800"/>
                </a:lnTo>
                <a:lnTo>
                  <a:pt x="1679198" y="50800"/>
                </a:lnTo>
                <a:lnTo>
                  <a:pt x="1586583" y="25400"/>
                </a:lnTo>
                <a:close/>
              </a:path>
              <a:path w="2505075" h="6261100" extrusionOk="0">
                <a:moveTo>
                  <a:pt x="1493080" y="12700"/>
                </a:moveTo>
                <a:lnTo>
                  <a:pt x="729016" y="12700"/>
                </a:lnTo>
                <a:lnTo>
                  <a:pt x="682159" y="25400"/>
                </a:lnTo>
                <a:lnTo>
                  <a:pt x="1539940" y="25400"/>
                </a:lnTo>
                <a:lnTo>
                  <a:pt x="1493080" y="12700"/>
                </a:lnTo>
                <a:close/>
              </a:path>
              <a:path w="2505075" h="6261100" extrusionOk="0">
                <a:moveTo>
                  <a:pt x="1351253" y="0"/>
                </a:moveTo>
                <a:lnTo>
                  <a:pt x="870833" y="0"/>
                </a:lnTo>
                <a:lnTo>
                  <a:pt x="823358" y="12700"/>
                </a:lnTo>
                <a:lnTo>
                  <a:pt x="1398731" y="12700"/>
                </a:lnTo>
                <a:lnTo>
                  <a:pt x="1351253" y="0"/>
                </a:lnTo>
                <a:close/>
              </a:path>
            </a:pathLst>
          </a:custGeom>
          <a:solidFill>
            <a:srgbClr val="009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13"/>
          <p:cNvSpPr txBox="1"/>
          <p:nvPr/>
        </p:nvSpPr>
        <p:spPr>
          <a:xfrm>
            <a:off x="441175" y="454150"/>
            <a:ext cx="4094400" cy="15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50"/>
              <a:buFont typeface="Arial"/>
              <a:buNone/>
            </a:pPr>
            <a:r>
              <a:rPr lang="en-US" sz="29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 CAN BE YOUR TURN-KEY DIGITAL POLITICAL AGENCY</a:t>
            </a:r>
            <a:endParaRPr sz="295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3" name="Google Shape;243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150" y="2867625"/>
            <a:ext cx="4683170" cy="3122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08277" y="7169050"/>
            <a:ext cx="2154895" cy="527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4"/>
          <p:cNvSpPr txBox="1">
            <a:spLocks noGrp="1"/>
          </p:cNvSpPr>
          <p:nvPr>
            <p:ph type="title"/>
          </p:nvPr>
        </p:nvSpPr>
        <p:spPr>
          <a:xfrm>
            <a:off x="848927" y="1523222"/>
            <a:ext cx="3385200" cy="16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50" rIns="0" bIns="0" anchor="t" anchorCtr="0">
            <a:noAutofit/>
          </a:bodyPr>
          <a:lstStyle/>
          <a:p>
            <a:pPr marL="12700" lvl="0" indent="0" algn="l" rtl="0">
              <a:lnSpc>
                <a:spcPct val="11405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700">
                <a:solidFill>
                  <a:srgbClr val="FFFFFF"/>
                </a:solidFill>
              </a:rPr>
              <a:t>TREND:</a:t>
            </a:r>
            <a:endParaRPr sz="3700"/>
          </a:p>
          <a:p>
            <a:pPr marL="12700" marR="5080" lvl="0" indent="0" algn="l" rtl="0">
              <a:lnSpc>
                <a:spcPct val="108108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rPr lang="en-US" sz="3700">
                <a:solidFill>
                  <a:srgbClr val="FFFFFF"/>
                </a:solidFill>
              </a:rPr>
              <a:t>Cable Bleeding  Subscribers</a:t>
            </a:r>
            <a:endParaRPr sz="3700"/>
          </a:p>
        </p:txBody>
      </p:sp>
      <p:sp>
        <p:nvSpPr>
          <p:cNvPr id="250" name="Google Shape;250;p14"/>
          <p:cNvSpPr txBox="1"/>
          <p:nvPr/>
        </p:nvSpPr>
        <p:spPr>
          <a:xfrm>
            <a:off x="763873" y="6069279"/>
            <a:ext cx="1963500" cy="1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*1. Truoptic LLC, MediaAd Biz 2/20/20</a:t>
            </a:r>
            <a:endParaRPr sz="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14"/>
          <p:cNvSpPr txBox="1"/>
          <p:nvPr/>
        </p:nvSpPr>
        <p:spPr>
          <a:xfrm>
            <a:off x="747712" y="3359315"/>
            <a:ext cx="3113400" cy="23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32715" marR="57150" lvl="0" indent="-120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7C2F"/>
              </a:buClr>
              <a:buSzPts val="1700"/>
              <a:buFont typeface="Arial"/>
              <a:buChar char="•"/>
            </a:pPr>
            <a:r>
              <a:rPr lang="en-US" sz="1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 year 2024 TV HH that have  cancelled cable or never had  cable will exceed cable homes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>
                <a:srgbClr val="DF7C2F"/>
              </a:buClr>
              <a:buSzPts val="1750"/>
              <a:buFont typeface="Arial"/>
              <a:buNone/>
            </a:pPr>
            <a:endParaRPr sz="17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2715" marR="5080" lvl="0" indent="-120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7C2F"/>
              </a:buClr>
              <a:buSzPts val="1700"/>
              <a:buFont typeface="Arial"/>
              <a:buChar char="•"/>
            </a:pPr>
            <a:r>
              <a:rPr lang="en-US" sz="1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More HH today have CTV then  a cable box (1)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>
                <a:srgbClr val="DF7C2F"/>
              </a:buClr>
              <a:buSzPts val="1750"/>
              <a:buFont typeface="Arial"/>
              <a:buNone/>
            </a:pPr>
            <a:endParaRPr sz="17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2715" marR="269875" lvl="0" indent="-120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7C2F"/>
              </a:buClr>
              <a:buSzPts val="1700"/>
              <a:buFont typeface="Arial"/>
              <a:buChar char="•"/>
            </a:pPr>
            <a:r>
              <a:rPr lang="en-US" sz="1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Unique reach is important in  streaming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52" name="Google Shape;252;p14"/>
          <p:cNvGrpSpPr/>
          <p:nvPr/>
        </p:nvGrpSpPr>
        <p:grpSpPr>
          <a:xfrm>
            <a:off x="0" y="0"/>
            <a:ext cx="4943766" cy="7772400"/>
            <a:chOff x="0" y="0"/>
            <a:chExt cx="2505075" cy="7772400"/>
          </a:xfrm>
        </p:grpSpPr>
        <p:sp>
          <p:nvSpPr>
            <p:cNvPr id="253" name="Google Shape;253;p14"/>
            <p:cNvSpPr/>
            <p:nvPr/>
          </p:nvSpPr>
          <p:spPr>
            <a:xfrm>
              <a:off x="0" y="0"/>
              <a:ext cx="2505075" cy="7772400"/>
            </a:xfrm>
            <a:custGeom>
              <a:avLst/>
              <a:gdLst/>
              <a:ahLst/>
              <a:cxnLst/>
              <a:rect l="l" t="t" r="r" b="b"/>
              <a:pathLst>
                <a:path w="2505075" h="7772400" extrusionOk="0">
                  <a:moveTo>
                    <a:pt x="2504922" y="0"/>
                  </a:moveTo>
                  <a:lnTo>
                    <a:pt x="0" y="0"/>
                  </a:lnTo>
                  <a:lnTo>
                    <a:pt x="0" y="7772400"/>
                  </a:lnTo>
                  <a:lnTo>
                    <a:pt x="2504922" y="7772400"/>
                  </a:lnTo>
                  <a:lnTo>
                    <a:pt x="2504922" y="0"/>
                  </a:lnTo>
                  <a:close/>
                </a:path>
              </a:pathLst>
            </a:custGeom>
            <a:solidFill>
              <a:srgbClr val="00A2D7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14"/>
            <p:cNvSpPr/>
            <p:nvPr/>
          </p:nvSpPr>
          <p:spPr>
            <a:xfrm>
              <a:off x="0" y="802200"/>
              <a:ext cx="2505075" cy="6261100"/>
            </a:xfrm>
            <a:custGeom>
              <a:avLst/>
              <a:gdLst/>
              <a:ahLst/>
              <a:cxnLst/>
              <a:rect l="l" t="t" r="r" b="b"/>
              <a:pathLst>
                <a:path w="2505075" h="6261100" extrusionOk="0">
                  <a:moveTo>
                    <a:pt x="1398731" y="6248400"/>
                  </a:moveTo>
                  <a:lnTo>
                    <a:pt x="823358" y="6248400"/>
                  </a:lnTo>
                  <a:lnTo>
                    <a:pt x="870833" y="6261100"/>
                  </a:lnTo>
                  <a:lnTo>
                    <a:pt x="1351253" y="6261100"/>
                  </a:lnTo>
                  <a:lnTo>
                    <a:pt x="1398731" y="6248400"/>
                  </a:lnTo>
                  <a:close/>
                </a:path>
                <a:path w="2505075" h="6261100" extrusionOk="0">
                  <a:moveTo>
                    <a:pt x="1539940" y="6235700"/>
                  </a:moveTo>
                  <a:lnTo>
                    <a:pt x="682159" y="6235700"/>
                  </a:lnTo>
                  <a:lnTo>
                    <a:pt x="729016" y="6248400"/>
                  </a:lnTo>
                  <a:lnTo>
                    <a:pt x="1493080" y="6248400"/>
                  </a:lnTo>
                  <a:lnTo>
                    <a:pt x="1539940" y="6235700"/>
                  </a:lnTo>
                  <a:close/>
                </a:path>
                <a:path w="2505075" h="6261100" extrusionOk="0">
                  <a:moveTo>
                    <a:pt x="1679198" y="6210300"/>
                  </a:moveTo>
                  <a:lnTo>
                    <a:pt x="542911" y="6210300"/>
                  </a:lnTo>
                  <a:lnTo>
                    <a:pt x="635520" y="6235700"/>
                  </a:lnTo>
                  <a:lnTo>
                    <a:pt x="1586583" y="6235700"/>
                  </a:lnTo>
                  <a:lnTo>
                    <a:pt x="1679198" y="6210300"/>
                  </a:lnTo>
                  <a:close/>
                </a:path>
                <a:path w="2505075" h="6261100" extrusionOk="0">
                  <a:moveTo>
                    <a:pt x="1906568" y="6159500"/>
                  </a:moveTo>
                  <a:lnTo>
                    <a:pt x="315555" y="6159500"/>
                  </a:lnTo>
                  <a:lnTo>
                    <a:pt x="496954" y="6210300"/>
                  </a:lnTo>
                  <a:lnTo>
                    <a:pt x="1725158" y="6210300"/>
                  </a:lnTo>
                  <a:lnTo>
                    <a:pt x="1906568" y="6159500"/>
                  </a:lnTo>
                  <a:close/>
                </a:path>
                <a:path w="2505075" h="6261100" extrusionOk="0">
                  <a:moveTo>
                    <a:pt x="25705" y="5829300"/>
                  </a:moveTo>
                  <a:lnTo>
                    <a:pt x="0" y="5829300"/>
                  </a:lnTo>
                  <a:lnTo>
                    <a:pt x="0" y="6057900"/>
                  </a:lnTo>
                  <a:lnTo>
                    <a:pt x="8294" y="6070600"/>
                  </a:lnTo>
                  <a:lnTo>
                    <a:pt x="226391" y="6134100"/>
                  </a:lnTo>
                  <a:lnTo>
                    <a:pt x="270841" y="6159500"/>
                  </a:lnTo>
                  <a:lnTo>
                    <a:pt x="1951286" y="6159500"/>
                  </a:lnTo>
                  <a:lnTo>
                    <a:pt x="1995738" y="6134100"/>
                  </a:lnTo>
                  <a:lnTo>
                    <a:pt x="2213848" y="6070600"/>
                  </a:lnTo>
                  <a:lnTo>
                    <a:pt x="2256601" y="6045200"/>
                  </a:lnTo>
                  <a:lnTo>
                    <a:pt x="2299053" y="6032500"/>
                  </a:lnTo>
                  <a:lnTo>
                    <a:pt x="967516" y="6032500"/>
                  </a:lnTo>
                  <a:lnTo>
                    <a:pt x="835190" y="5981700"/>
                  </a:lnTo>
                  <a:lnTo>
                    <a:pt x="818983" y="5969000"/>
                  </a:lnTo>
                  <a:lnTo>
                    <a:pt x="456996" y="5969000"/>
                  </a:lnTo>
                  <a:lnTo>
                    <a:pt x="166212" y="5892800"/>
                  </a:lnTo>
                  <a:lnTo>
                    <a:pt x="118996" y="5867400"/>
                  </a:lnTo>
                  <a:lnTo>
                    <a:pt x="72158" y="5854700"/>
                  </a:lnTo>
                  <a:lnTo>
                    <a:pt x="25705" y="5829300"/>
                  </a:lnTo>
                  <a:close/>
                </a:path>
                <a:path w="2505075" h="6261100" extrusionOk="0">
                  <a:moveTo>
                    <a:pt x="1220863" y="4648200"/>
                  </a:moveTo>
                  <a:lnTo>
                    <a:pt x="1001204" y="4648200"/>
                  </a:lnTo>
                  <a:lnTo>
                    <a:pt x="1001204" y="6032500"/>
                  </a:lnTo>
                  <a:lnTo>
                    <a:pt x="1220863" y="6032500"/>
                  </a:lnTo>
                  <a:lnTo>
                    <a:pt x="1220863" y="4648200"/>
                  </a:lnTo>
                  <a:close/>
                </a:path>
                <a:path w="2505075" h="6261100" extrusionOk="0">
                  <a:moveTo>
                    <a:pt x="2453093" y="4648200"/>
                  </a:moveTo>
                  <a:lnTo>
                    <a:pt x="2219070" y="4648200"/>
                  </a:lnTo>
                  <a:lnTo>
                    <a:pt x="2201377" y="4711700"/>
                  </a:lnTo>
                  <a:lnTo>
                    <a:pt x="2183025" y="4762500"/>
                  </a:lnTo>
                  <a:lnTo>
                    <a:pt x="2164026" y="4826000"/>
                  </a:lnTo>
                  <a:lnTo>
                    <a:pt x="2144394" y="4889500"/>
                  </a:lnTo>
                  <a:lnTo>
                    <a:pt x="2124140" y="4940300"/>
                  </a:lnTo>
                  <a:lnTo>
                    <a:pt x="2103276" y="5003800"/>
                  </a:lnTo>
                  <a:lnTo>
                    <a:pt x="2081814" y="5054600"/>
                  </a:lnTo>
                  <a:lnTo>
                    <a:pt x="2059768" y="5105400"/>
                  </a:lnTo>
                  <a:lnTo>
                    <a:pt x="2037148" y="5156200"/>
                  </a:lnTo>
                  <a:lnTo>
                    <a:pt x="2013968" y="5207000"/>
                  </a:lnTo>
                  <a:lnTo>
                    <a:pt x="1990240" y="5257800"/>
                  </a:lnTo>
                  <a:lnTo>
                    <a:pt x="1965975" y="5308600"/>
                  </a:lnTo>
                  <a:lnTo>
                    <a:pt x="1941186" y="5359400"/>
                  </a:lnTo>
                  <a:lnTo>
                    <a:pt x="1915886" y="5410200"/>
                  </a:lnTo>
                  <a:lnTo>
                    <a:pt x="1890086" y="5448300"/>
                  </a:lnTo>
                  <a:lnTo>
                    <a:pt x="1863799" y="5499100"/>
                  </a:lnTo>
                  <a:lnTo>
                    <a:pt x="1837036" y="5537200"/>
                  </a:lnTo>
                  <a:lnTo>
                    <a:pt x="1809811" y="5575300"/>
                  </a:lnTo>
                  <a:lnTo>
                    <a:pt x="1782135" y="5613400"/>
                  </a:lnTo>
                  <a:lnTo>
                    <a:pt x="1754021" y="5651500"/>
                  </a:lnTo>
                  <a:lnTo>
                    <a:pt x="1725481" y="5689600"/>
                  </a:lnTo>
                  <a:lnTo>
                    <a:pt x="1696527" y="5727700"/>
                  </a:lnTo>
                  <a:lnTo>
                    <a:pt x="1667171" y="5753100"/>
                  </a:lnTo>
                  <a:lnTo>
                    <a:pt x="1637425" y="5791200"/>
                  </a:lnTo>
                  <a:lnTo>
                    <a:pt x="1607303" y="5816600"/>
                  </a:lnTo>
                  <a:lnTo>
                    <a:pt x="1576815" y="5842000"/>
                  </a:lnTo>
                  <a:lnTo>
                    <a:pt x="1514794" y="5892800"/>
                  </a:lnTo>
                  <a:lnTo>
                    <a:pt x="1451460" y="5943600"/>
                  </a:lnTo>
                  <a:lnTo>
                    <a:pt x="1419331" y="5956300"/>
                  </a:lnTo>
                  <a:lnTo>
                    <a:pt x="1386911" y="5981700"/>
                  </a:lnTo>
                  <a:lnTo>
                    <a:pt x="1254558" y="6032500"/>
                  </a:lnTo>
                  <a:lnTo>
                    <a:pt x="2299053" y="6032500"/>
                  </a:lnTo>
                  <a:lnTo>
                    <a:pt x="2341198" y="6019800"/>
                  </a:lnTo>
                  <a:lnTo>
                    <a:pt x="2383030" y="5994400"/>
                  </a:lnTo>
                  <a:lnTo>
                    <a:pt x="2424545" y="5981700"/>
                  </a:lnTo>
                  <a:lnTo>
                    <a:pt x="2445141" y="5969000"/>
                  </a:lnTo>
                  <a:lnTo>
                    <a:pt x="1765096" y="5969000"/>
                  </a:lnTo>
                  <a:lnTo>
                    <a:pt x="1794310" y="5943600"/>
                  </a:lnTo>
                  <a:lnTo>
                    <a:pt x="1823163" y="5918200"/>
                  </a:lnTo>
                  <a:lnTo>
                    <a:pt x="1851648" y="5880100"/>
                  </a:lnTo>
                  <a:lnTo>
                    <a:pt x="1879757" y="5854700"/>
                  </a:lnTo>
                  <a:lnTo>
                    <a:pt x="1907482" y="5816600"/>
                  </a:lnTo>
                  <a:lnTo>
                    <a:pt x="1934815" y="5778500"/>
                  </a:lnTo>
                  <a:lnTo>
                    <a:pt x="1961749" y="5740400"/>
                  </a:lnTo>
                  <a:lnTo>
                    <a:pt x="1988276" y="5715000"/>
                  </a:lnTo>
                  <a:lnTo>
                    <a:pt x="2014387" y="5676900"/>
                  </a:lnTo>
                  <a:lnTo>
                    <a:pt x="2040076" y="5626100"/>
                  </a:lnTo>
                  <a:lnTo>
                    <a:pt x="2065334" y="5588000"/>
                  </a:lnTo>
                  <a:lnTo>
                    <a:pt x="2090154" y="5549900"/>
                  </a:lnTo>
                  <a:lnTo>
                    <a:pt x="2114528" y="5511800"/>
                  </a:lnTo>
                  <a:lnTo>
                    <a:pt x="2138448" y="5461000"/>
                  </a:lnTo>
                  <a:lnTo>
                    <a:pt x="2161906" y="5422900"/>
                  </a:lnTo>
                  <a:lnTo>
                    <a:pt x="2184895" y="5372100"/>
                  </a:lnTo>
                  <a:lnTo>
                    <a:pt x="2207407" y="5334000"/>
                  </a:lnTo>
                  <a:lnTo>
                    <a:pt x="2229433" y="5283200"/>
                  </a:lnTo>
                  <a:lnTo>
                    <a:pt x="2250967" y="5232400"/>
                  </a:lnTo>
                  <a:lnTo>
                    <a:pt x="2272000" y="5181600"/>
                  </a:lnTo>
                  <a:lnTo>
                    <a:pt x="2292525" y="5130800"/>
                  </a:lnTo>
                  <a:lnTo>
                    <a:pt x="2312534" y="5080000"/>
                  </a:lnTo>
                  <a:lnTo>
                    <a:pt x="2332019" y="5029200"/>
                  </a:lnTo>
                  <a:lnTo>
                    <a:pt x="2350973" y="4978400"/>
                  </a:lnTo>
                  <a:lnTo>
                    <a:pt x="2369387" y="4927600"/>
                  </a:lnTo>
                  <a:lnTo>
                    <a:pt x="2387253" y="4876800"/>
                  </a:lnTo>
                  <a:lnTo>
                    <a:pt x="2404565" y="4813300"/>
                  </a:lnTo>
                  <a:lnTo>
                    <a:pt x="2421314" y="4762500"/>
                  </a:lnTo>
                  <a:lnTo>
                    <a:pt x="2437493" y="4699000"/>
                  </a:lnTo>
                  <a:lnTo>
                    <a:pt x="2453093" y="4648200"/>
                  </a:lnTo>
                  <a:close/>
                </a:path>
                <a:path w="2505075" h="6261100" extrusionOk="0">
                  <a:moveTo>
                    <a:pt x="2504922" y="1638300"/>
                  </a:moveTo>
                  <a:lnTo>
                    <a:pt x="0" y="1638300"/>
                  </a:lnTo>
                  <a:lnTo>
                    <a:pt x="0" y="1854200"/>
                  </a:lnTo>
                  <a:lnTo>
                    <a:pt x="2279395" y="1854200"/>
                  </a:lnTo>
                  <a:lnTo>
                    <a:pt x="2289627" y="1905000"/>
                  </a:lnTo>
                  <a:lnTo>
                    <a:pt x="2299491" y="1955800"/>
                  </a:lnTo>
                  <a:lnTo>
                    <a:pt x="2308982" y="1993900"/>
                  </a:lnTo>
                  <a:lnTo>
                    <a:pt x="2318097" y="2044700"/>
                  </a:lnTo>
                  <a:lnTo>
                    <a:pt x="2326831" y="2095500"/>
                  </a:lnTo>
                  <a:lnTo>
                    <a:pt x="2335180" y="2146300"/>
                  </a:lnTo>
                  <a:lnTo>
                    <a:pt x="2343141" y="2197100"/>
                  </a:lnTo>
                  <a:lnTo>
                    <a:pt x="2350709" y="2247900"/>
                  </a:lnTo>
                  <a:lnTo>
                    <a:pt x="2357879" y="2286000"/>
                  </a:lnTo>
                  <a:lnTo>
                    <a:pt x="2364649" y="2336800"/>
                  </a:lnTo>
                  <a:lnTo>
                    <a:pt x="2371013" y="2387600"/>
                  </a:lnTo>
                  <a:lnTo>
                    <a:pt x="2376968" y="2438400"/>
                  </a:lnTo>
                  <a:lnTo>
                    <a:pt x="2382510" y="2489200"/>
                  </a:lnTo>
                  <a:lnTo>
                    <a:pt x="2387634" y="2540000"/>
                  </a:lnTo>
                  <a:lnTo>
                    <a:pt x="2392336" y="2603500"/>
                  </a:lnTo>
                  <a:lnTo>
                    <a:pt x="2396613" y="2654300"/>
                  </a:lnTo>
                  <a:lnTo>
                    <a:pt x="2400459" y="2705100"/>
                  </a:lnTo>
                  <a:lnTo>
                    <a:pt x="2403872" y="2755900"/>
                  </a:lnTo>
                  <a:lnTo>
                    <a:pt x="2406847" y="2806700"/>
                  </a:lnTo>
                  <a:lnTo>
                    <a:pt x="2409379" y="2857500"/>
                  </a:lnTo>
                  <a:lnTo>
                    <a:pt x="2411465" y="2908300"/>
                  </a:lnTo>
                  <a:lnTo>
                    <a:pt x="2413101" y="2971800"/>
                  </a:lnTo>
                  <a:lnTo>
                    <a:pt x="2414282" y="3022600"/>
                  </a:lnTo>
                  <a:lnTo>
                    <a:pt x="0" y="3022600"/>
                  </a:lnTo>
                  <a:lnTo>
                    <a:pt x="0" y="3238500"/>
                  </a:lnTo>
                  <a:lnTo>
                    <a:pt x="2414282" y="3238500"/>
                  </a:lnTo>
                  <a:lnTo>
                    <a:pt x="2413134" y="3289300"/>
                  </a:lnTo>
                  <a:lnTo>
                    <a:pt x="2411554" y="3340100"/>
                  </a:lnTo>
                  <a:lnTo>
                    <a:pt x="2409544" y="3403600"/>
                  </a:lnTo>
                  <a:lnTo>
                    <a:pt x="2407109" y="3454400"/>
                  </a:lnTo>
                  <a:lnTo>
                    <a:pt x="2404253" y="3505200"/>
                  </a:lnTo>
                  <a:lnTo>
                    <a:pt x="2400979" y="3556000"/>
                  </a:lnTo>
                  <a:lnTo>
                    <a:pt x="2397292" y="3606800"/>
                  </a:lnTo>
                  <a:lnTo>
                    <a:pt x="2393194" y="3657600"/>
                  </a:lnTo>
                  <a:lnTo>
                    <a:pt x="2388689" y="3708400"/>
                  </a:lnTo>
                  <a:lnTo>
                    <a:pt x="2383782" y="3759200"/>
                  </a:lnTo>
                  <a:lnTo>
                    <a:pt x="2378475" y="3810000"/>
                  </a:lnTo>
                  <a:lnTo>
                    <a:pt x="2372774" y="3860800"/>
                  </a:lnTo>
                  <a:lnTo>
                    <a:pt x="2366681" y="3898900"/>
                  </a:lnTo>
                  <a:lnTo>
                    <a:pt x="2360200" y="3949700"/>
                  </a:lnTo>
                  <a:lnTo>
                    <a:pt x="2353335" y="4000500"/>
                  </a:lnTo>
                  <a:lnTo>
                    <a:pt x="2346090" y="4051300"/>
                  </a:lnTo>
                  <a:lnTo>
                    <a:pt x="2338468" y="4102100"/>
                  </a:lnTo>
                  <a:lnTo>
                    <a:pt x="2330473" y="4152900"/>
                  </a:lnTo>
                  <a:lnTo>
                    <a:pt x="2322110" y="4191000"/>
                  </a:lnTo>
                  <a:lnTo>
                    <a:pt x="2313381" y="4241800"/>
                  </a:lnTo>
                  <a:lnTo>
                    <a:pt x="2304290" y="4292600"/>
                  </a:lnTo>
                  <a:lnTo>
                    <a:pt x="2294842" y="4330700"/>
                  </a:lnTo>
                  <a:lnTo>
                    <a:pt x="2285040" y="4381500"/>
                  </a:lnTo>
                  <a:lnTo>
                    <a:pt x="2274887" y="4419600"/>
                  </a:lnTo>
                  <a:lnTo>
                    <a:pt x="0" y="4419600"/>
                  </a:lnTo>
                  <a:lnTo>
                    <a:pt x="0" y="5295900"/>
                  </a:lnTo>
                  <a:lnTo>
                    <a:pt x="14725" y="5334000"/>
                  </a:lnTo>
                  <a:lnTo>
                    <a:pt x="37234" y="5372100"/>
                  </a:lnTo>
                  <a:lnTo>
                    <a:pt x="60220" y="5422900"/>
                  </a:lnTo>
                  <a:lnTo>
                    <a:pt x="83675" y="5461000"/>
                  </a:lnTo>
                  <a:lnTo>
                    <a:pt x="107592" y="5511800"/>
                  </a:lnTo>
                  <a:lnTo>
                    <a:pt x="131963" y="5549900"/>
                  </a:lnTo>
                  <a:lnTo>
                    <a:pt x="156780" y="5588000"/>
                  </a:lnTo>
                  <a:lnTo>
                    <a:pt x="182036" y="5626100"/>
                  </a:lnTo>
                  <a:lnTo>
                    <a:pt x="207722" y="5676900"/>
                  </a:lnTo>
                  <a:lnTo>
                    <a:pt x="233831" y="5715000"/>
                  </a:lnTo>
                  <a:lnTo>
                    <a:pt x="260356" y="5740400"/>
                  </a:lnTo>
                  <a:lnTo>
                    <a:pt x="287287" y="5778500"/>
                  </a:lnTo>
                  <a:lnTo>
                    <a:pt x="314619" y="5816600"/>
                  </a:lnTo>
                  <a:lnTo>
                    <a:pt x="342342" y="5854700"/>
                  </a:lnTo>
                  <a:lnTo>
                    <a:pt x="370449" y="5880100"/>
                  </a:lnTo>
                  <a:lnTo>
                    <a:pt x="398932" y="5918200"/>
                  </a:lnTo>
                  <a:lnTo>
                    <a:pt x="427784" y="5943600"/>
                  </a:lnTo>
                  <a:lnTo>
                    <a:pt x="456996" y="5969000"/>
                  </a:lnTo>
                  <a:lnTo>
                    <a:pt x="818983" y="5969000"/>
                  </a:lnTo>
                  <a:lnTo>
                    <a:pt x="802776" y="5956300"/>
                  </a:lnTo>
                  <a:lnTo>
                    <a:pt x="770653" y="5943600"/>
                  </a:lnTo>
                  <a:lnTo>
                    <a:pt x="707331" y="5892800"/>
                  </a:lnTo>
                  <a:lnTo>
                    <a:pt x="645320" y="5842000"/>
                  </a:lnTo>
                  <a:lnTo>
                    <a:pt x="614838" y="5816600"/>
                  </a:lnTo>
                  <a:lnTo>
                    <a:pt x="584721" y="5791200"/>
                  </a:lnTo>
                  <a:lnTo>
                    <a:pt x="554980" y="5753100"/>
                  </a:lnTo>
                  <a:lnTo>
                    <a:pt x="525629" y="5727700"/>
                  </a:lnTo>
                  <a:lnTo>
                    <a:pt x="496679" y="5689600"/>
                  </a:lnTo>
                  <a:lnTo>
                    <a:pt x="468143" y="5651500"/>
                  </a:lnTo>
                  <a:lnTo>
                    <a:pt x="440033" y="5613400"/>
                  </a:lnTo>
                  <a:lnTo>
                    <a:pt x="412361" y="5575300"/>
                  </a:lnTo>
                  <a:lnTo>
                    <a:pt x="385140" y="5537200"/>
                  </a:lnTo>
                  <a:lnTo>
                    <a:pt x="358381" y="5499100"/>
                  </a:lnTo>
                  <a:lnTo>
                    <a:pt x="332097" y="5448300"/>
                  </a:lnTo>
                  <a:lnTo>
                    <a:pt x="306300" y="5410200"/>
                  </a:lnTo>
                  <a:lnTo>
                    <a:pt x="281002" y="5359400"/>
                  </a:lnTo>
                  <a:lnTo>
                    <a:pt x="256216" y="5308600"/>
                  </a:lnTo>
                  <a:lnTo>
                    <a:pt x="231954" y="5257800"/>
                  </a:lnTo>
                  <a:lnTo>
                    <a:pt x="208227" y="5207000"/>
                  </a:lnTo>
                  <a:lnTo>
                    <a:pt x="185049" y="5156200"/>
                  </a:lnTo>
                  <a:lnTo>
                    <a:pt x="162432" y="5105400"/>
                  </a:lnTo>
                  <a:lnTo>
                    <a:pt x="140387" y="5054600"/>
                  </a:lnTo>
                  <a:lnTo>
                    <a:pt x="118927" y="5003800"/>
                  </a:lnTo>
                  <a:lnTo>
                    <a:pt x="98064" y="4940300"/>
                  </a:lnTo>
                  <a:lnTo>
                    <a:pt x="77811" y="4889500"/>
                  </a:lnTo>
                  <a:lnTo>
                    <a:pt x="58179" y="4826000"/>
                  </a:lnTo>
                  <a:lnTo>
                    <a:pt x="39182" y="4762500"/>
                  </a:lnTo>
                  <a:lnTo>
                    <a:pt x="20830" y="4711700"/>
                  </a:lnTo>
                  <a:lnTo>
                    <a:pt x="3136" y="4648200"/>
                  </a:lnTo>
                  <a:lnTo>
                    <a:pt x="2504922" y="4648200"/>
                  </a:lnTo>
                  <a:lnTo>
                    <a:pt x="2504922" y="1638300"/>
                  </a:lnTo>
                  <a:close/>
                </a:path>
                <a:path w="2505075" h="6261100" extrusionOk="0">
                  <a:moveTo>
                    <a:pt x="2504922" y="5689600"/>
                  </a:moveTo>
                  <a:lnTo>
                    <a:pt x="2466633" y="5715000"/>
                  </a:lnTo>
                  <a:lnTo>
                    <a:pt x="2422650" y="5727700"/>
                  </a:lnTo>
                  <a:lnTo>
                    <a:pt x="2333397" y="5778500"/>
                  </a:lnTo>
                  <a:lnTo>
                    <a:pt x="2288143" y="5791200"/>
                  </a:lnTo>
                  <a:lnTo>
                    <a:pt x="2242480" y="5816600"/>
                  </a:lnTo>
                  <a:lnTo>
                    <a:pt x="2196417" y="5829300"/>
                  </a:lnTo>
                  <a:lnTo>
                    <a:pt x="2149960" y="5854700"/>
                  </a:lnTo>
                  <a:lnTo>
                    <a:pt x="2103119" y="5867400"/>
                  </a:lnTo>
                  <a:lnTo>
                    <a:pt x="2055900" y="5892800"/>
                  </a:lnTo>
                  <a:lnTo>
                    <a:pt x="1765096" y="5969000"/>
                  </a:lnTo>
                  <a:lnTo>
                    <a:pt x="2445141" y="5969000"/>
                  </a:lnTo>
                  <a:lnTo>
                    <a:pt x="2465737" y="5956300"/>
                  </a:lnTo>
                  <a:lnTo>
                    <a:pt x="2504922" y="5943600"/>
                  </a:lnTo>
                  <a:lnTo>
                    <a:pt x="2504922" y="5689600"/>
                  </a:lnTo>
                  <a:close/>
                </a:path>
                <a:path w="2505075" h="6261100" extrusionOk="0">
                  <a:moveTo>
                    <a:pt x="1220863" y="3238500"/>
                  </a:moveTo>
                  <a:lnTo>
                    <a:pt x="1001204" y="3238500"/>
                  </a:lnTo>
                  <a:lnTo>
                    <a:pt x="1001204" y="4419600"/>
                  </a:lnTo>
                  <a:lnTo>
                    <a:pt x="1220863" y="4419600"/>
                  </a:lnTo>
                  <a:lnTo>
                    <a:pt x="1220863" y="3238500"/>
                  </a:lnTo>
                  <a:close/>
                </a:path>
                <a:path w="2505075" h="6261100" extrusionOk="0">
                  <a:moveTo>
                    <a:pt x="1220863" y="1854200"/>
                  </a:moveTo>
                  <a:lnTo>
                    <a:pt x="1001204" y="1854200"/>
                  </a:lnTo>
                  <a:lnTo>
                    <a:pt x="1001204" y="3022600"/>
                  </a:lnTo>
                  <a:lnTo>
                    <a:pt x="1220863" y="3022600"/>
                  </a:lnTo>
                  <a:lnTo>
                    <a:pt x="1220863" y="1854200"/>
                  </a:lnTo>
                  <a:close/>
                </a:path>
                <a:path w="2505075" h="6261100" extrusionOk="0">
                  <a:moveTo>
                    <a:pt x="1220863" y="228600"/>
                  </a:moveTo>
                  <a:lnTo>
                    <a:pt x="1001204" y="228600"/>
                  </a:lnTo>
                  <a:lnTo>
                    <a:pt x="1001204" y="1638300"/>
                  </a:lnTo>
                  <a:lnTo>
                    <a:pt x="1220863" y="1638300"/>
                  </a:lnTo>
                  <a:lnTo>
                    <a:pt x="1220863" y="228600"/>
                  </a:lnTo>
                  <a:close/>
                </a:path>
                <a:path w="2505075" h="6261100" extrusionOk="0">
                  <a:moveTo>
                    <a:pt x="2299053" y="228600"/>
                  </a:moveTo>
                  <a:lnTo>
                    <a:pt x="1220863" y="228600"/>
                  </a:lnTo>
                  <a:lnTo>
                    <a:pt x="1254858" y="241300"/>
                  </a:lnTo>
                  <a:lnTo>
                    <a:pt x="1288617" y="241300"/>
                  </a:lnTo>
                  <a:lnTo>
                    <a:pt x="1355383" y="266700"/>
                  </a:lnTo>
                  <a:lnTo>
                    <a:pt x="1388363" y="292100"/>
                  </a:lnTo>
                  <a:lnTo>
                    <a:pt x="1453455" y="317500"/>
                  </a:lnTo>
                  <a:lnTo>
                    <a:pt x="1485543" y="342900"/>
                  </a:lnTo>
                  <a:lnTo>
                    <a:pt x="1548737" y="393700"/>
                  </a:lnTo>
                  <a:lnTo>
                    <a:pt x="1610541" y="444500"/>
                  </a:lnTo>
                  <a:lnTo>
                    <a:pt x="1640889" y="482600"/>
                  </a:lnTo>
                  <a:lnTo>
                    <a:pt x="1670853" y="508000"/>
                  </a:lnTo>
                  <a:lnTo>
                    <a:pt x="1700418" y="546100"/>
                  </a:lnTo>
                  <a:lnTo>
                    <a:pt x="1729572" y="571500"/>
                  </a:lnTo>
                  <a:lnTo>
                    <a:pt x="1758304" y="609600"/>
                  </a:lnTo>
                  <a:lnTo>
                    <a:pt x="1786599" y="647700"/>
                  </a:lnTo>
                  <a:lnTo>
                    <a:pt x="1814447" y="698500"/>
                  </a:lnTo>
                  <a:lnTo>
                    <a:pt x="1841834" y="736600"/>
                  </a:lnTo>
                  <a:lnTo>
                    <a:pt x="1868747" y="774700"/>
                  </a:lnTo>
                  <a:lnTo>
                    <a:pt x="1895174" y="825500"/>
                  </a:lnTo>
                  <a:lnTo>
                    <a:pt x="1921103" y="863600"/>
                  </a:lnTo>
                  <a:lnTo>
                    <a:pt x="1946521" y="914400"/>
                  </a:lnTo>
                  <a:lnTo>
                    <a:pt x="1971415" y="965200"/>
                  </a:lnTo>
                  <a:lnTo>
                    <a:pt x="1995773" y="1016000"/>
                  </a:lnTo>
                  <a:lnTo>
                    <a:pt x="2019583" y="1066800"/>
                  </a:lnTo>
                  <a:lnTo>
                    <a:pt x="2042831" y="1117600"/>
                  </a:lnTo>
                  <a:lnTo>
                    <a:pt x="2065505" y="1168400"/>
                  </a:lnTo>
                  <a:lnTo>
                    <a:pt x="2087593" y="1219200"/>
                  </a:lnTo>
                  <a:lnTo>
                    <a:pt x="2109082" y="1282700"/>
                  </a:lnTo>
                  <a:lnTo>
                    <a:pt x="2129960" y="1333500"/>
                  </a:lnTo>
                  <a:lnTo>
                    <a:pt x="2150213" y="1397000"/>
                  </a:lnTo>
                  <a:lnTo>
                    <a:pt x="2169830" y="1447800"/>
                  </a:lnTo>
                  <a:lnTo>
                    <a:pt x="2188797" y="1511300"/>
                  </a:lnTo>
                  <a:lnTo>
                    <a:pt x="2207103" y="1574800"/>
                  </a:lnTo>
                  <a:lnTo>
                    <a:pt x="2224735" y="1638300"/>
                  </a:lnTo>
                  <a:lnTo>
                    <a:pt x="2458237" y="1638300"/>
                  </a:lnTo>
                  <a:lnTo>
                    <a:pt x="2443170" y="1587500"/>
                  </a:lnTo>
                  <a:lnTo>
                    <a:pt x="2427547" y="1524000"/>
                  </a:lnTo>
                  <a:lnTo>
                    <a:pt x="2411375" y="1473200"/>
                  </a:lnTo>
                  <a:lnTo>
                    <a:pt x="2394661" y="1409700"/>
                  </a:lnTo>
                  <a:lnTo>
                    <a:pt x="2377413" y="1358900"/>
                  </a:lnTo>
                  <a:lnTo>
                    <a:pt x="2359638" y="1308100"/>
                  </a:lnTo>
                  <a:lnTo>
                    <a:pt x="2341343" y="1257300"/>
                  </a:lnTo>
                  <a:lnTo>
                    <a:pt x="2322535" y="1206500"/>
                  </a:lnTo>
                  <a:lnTo>
                    <a:pt x="2303221" y="1155700"/>
                  </a:lnTo>
                  <a:lnTo>
                    <a:pt x="2283410" y="1104900"/>
                  </a:lnTo>
                  <a:lnTo>
                    <a:pt x="2263107" y="1054100"/>
                  </a:lnTo>
                  <a:lnTo>
                    <a:pt x="2242321" y="1003300"/>
                  </a:lnTo>
                  <a:lnTo>
                    <a:pt x="2221058" y="965200"/>
                  </a:lnTo>
                  <a:lnTo>
                    <a:pt x="2199326" y="914400"/>
                  </a:lnTo>
                  <a:lnTo>
                    <a:pt x="2177132" y="876300"/>
                  </a:lnTo>
                  <a:lnTo>
                    <a:pt x="2154483" y="825500"/>
                  </a:lnTo>
                  <a:lnTo>
                    <a:pt x="2131386" y="787400"/>
                  </a:lnTo>
                  <a:lnTo>
                    <a:pt x="2107850" y="736600"/>
                  </a:lnTo>
                  <a:lnTo>
                    <a:pt x="2083880" y="698500"/>
                  </a:lnTo>
                  <a:lnTo>
                    <a:pt x="2059484" y="660400"/>
                  </a:lnTo>
                  <a:lnTo>
                    <a:pt x="2034670" y="622300"/>
                  </a:lnTo>
                  <a:lnTo>
                    <a:pt x="2009444" y="584200"/>
                  </a:lnTo>
                  <a:lnTo>
                    <a:pt x="1983814" y="546100"/>
                  </a:lnTo>
                  <a:lnTo>
                    <a:pt x="1957788" y="508000"/>
                  </a:lnTo>
                  <a:lnTo>
                    <a:pt x="1931371" y="482600"/>
                  </a:lnTo>
                  <a:lnTo>
                    <a:pt x="1904573" y="444500"/>
                  </a:lnTo>
                  <a:lnTo>
                    <a:pt x="1877399" y="406400"/>
                  </a:lnTo>
                  <a:lnTo>
                    <a:pt x="1849857" y="381000"/>
                  </a:lnTo>
                  <a:lnTo>
                    <a:pt x="1821954" y="342900"/>
                  </a:lnTo>
                  <a:lnTo>
                    <a:pt x="1793698" y="317500"/>
                  </a:lnTo>
                  <a:lnTo>
                    <a:pt x="1765096" y="292100"/>
                  </a:lnTo>
                  <a:lnTo>
                    <a:pt x="2445141" y="292100"/>
                  </a:lnTo>
                  <a:lnTo>
                    <a:pt x="2424545" y="279400"/>
                  </a:lnTo>
                  <a:lnTo>
                    <a:pt x="2383030" y="266700"/>
                  </a:lnTo>
                  <a:lnTo>
                    <a:pt x="2341198" y="241300"/>
                  </a:lnTo>
                  <a:lnTo>
                    <a:pt x="2299053" y="228600"/>
                  </a:lnTo>
                  <a:close/>
                </a:path>
                <a:path w="2505075" h="6261100" extrusionOk="0">
                  <a:moveTo>
                    <a:pt x="833741" y="292100"/>
                  </a:moveTo>
                  <a:lnTo>
                    <a:pt x="456996" y="292100"/>
                  </a:lnTo>
                  <a:lnTo>
                    <a:pt x="428395" y="317500"/>
                  </a:lnTo>
                  <a:lnTo>
                    <a:pt x="400141" y="342900"/>
                  </a:lnTo>
                  <a:lnTo>
                    <a:pt x="372240" y="381000"/>
                  </a:lnTo>
                  <a:lnTo>
                    <a:pt x="344700" y="406400"/>
                  </a:lnTo>
                  <a:lnTo>
                    <a:pt x="317528" y="444500"/>
                  </a:lnTo>
                  <a:lnTo>
                    <a:pt x="290731" y="482600"/>
                  </a:lnTo>
                  <a:lnTo>
                    <a:pt x="264317" y="508000"/>
                  </a:lnTo>
                  <a:lnTo>
                    <a:pt x="238292" y="546100"/>
                  </a:lnTo>
                  <a:lnTo>
                    <a:pt x="212665" y="584200"/>
                  </a:lnTo>
                  <a:lnTo>
                    <a:pt x="187442" y="622300"/>
                  </a:lnTo>
                  <a:lnTo>
                    <a:pt x="162630" y="660400"/>
                  </a:lnTo>
                  <a:lnTo>
                    <a:pt x="138237" y="698500"/>
                  </a:lnTo>
                  <a:lnTo>
                    <a:pt x="114269" y="736600"/>
                  </a:lnTo>
                  <a:lnTo>
                    <a:pt x="90735" y="787400"/>
                  </a:lnTo>
                  <a:lnTo>
                    <a:pt x="67641" y="825500"/>
                  </a:lnTo>
                  <a:lnTo>
                    <a:pt x="44995" y="876300"/>
                  </a:lnTo>
                  <a:lnTo>
                    <a:pt x="22804" y="914400"/>
                  </a:lnTo>
                  <a:lnTo>
                    <a:pt x="1075" y="965200"/>
                  </a:lnTo>
                  <a:lnTo>
                    <a:pt x="0" y="965200"/>
                  </a:lnTo>
                  <a:lnTo>
                    <a:pt x="0" y="1625600"/>
                  </a:lnTo>
                  <a:lnTo>
                    <a:pt x="15091" y="1574800"/>
                  </a:lnTo>
                  <a:lnTo>
                    <a:pt x="33397" y="1511300"/>
                  </a:lnTo>
                  <a:lnTo>
                    <a:pt x="52364" y="1447800"/>
                  </a:lnTo>
                  <a:lnTo>
                    <a:pt x="71980" y="1397000"/>
                  </a:lnTo>
                  <a:lnTo>
                    <a:pt x="92233" y="1333500"/>
                  </a:lnTo>
                  <a:lnTo>
                    <a:pt x="113110" y="1282700"/>
                  </a:lnTo>
                  <a:lnTo>
                    <a:pt x="134598" y="1219200"/>
                  </a:lnTo>
                  <a:lnTo>
                    <a:pt x="156685" y="1168400"/>
                  </a:lnTo>
                  <a:lnTo>
                    <a:pt x="179358" y="1117600"/>
                  </a:lnTo>
                  <a:lnTo>
                    <a:pt x="202605" y="1066800"/>
                  </a:lnTo>
                  <a:lnTo>
                    <a:pt x="226412" y="1016000"/>
                  </a:lnTo>
                  <a:lnTo>
                    <a:pt x="250769" y="965200"/>
                  </a:lnTo>
                  <a:lnTo>
                    <a:pt x="275661" y="914400"/>
                  </a:lnTo>
                  <a:lnTo>
                    <a:pt x="301077" y="863600"/>
                  </a:lnTo>
                  <a:lnTo>
                    <a:pt x="327004" y="825500"/>
                  </a:lnTo>
                  <a:lnTo>
                    <a:pt x="353429" y="774700"/>
                  </a:lnTo>
                  <a:lnTo>
                    <a:pt x="380339" y="736600"/>
                  </a:lnTo>
                  <a:lnTo>
                    <a:pt x="407723" y="698500"/>
                  </a:lnTo>
                  <a:lnTo>
                    <a:pt x="435568" y="647700"/>
                  </a:lnTo>
                  <a:lnTo>
                    <a:pt x="463860" y="609600"/>
                  </a:lnTo>
                  <a:lnTo>
                    <a:pt x="492588" y="571500"/>
                  </a:lnTo>
                  <a:lnTo>
                    <a:pt x="521739" y="546100"/>
                  </a:lnTo>
                  <a:lnTo>
                    <a:pt x="551300" y="508000"/>
                  </a:lnTo>
                  <a:lnTo>
                    <a:pt x="581259" y="482600"/>
                  </a:lnTo>
                  <a:lnTo>
                    <a:pt x="611603" y="444500"/>
                  </a:lnTo>
                  <a:lnTo>
                    <a:pt x="673396" y="393700"/>
                  </a:lnTo>
                  <a:lnTo>
                    <a:pt x="736580" y="342900"/>
                  </a:lnTo>
                  <a:lnTo>
                    <a:pt x="768661" y="317500"/>
                  </a:lnTo>
                  <a:lnTo>
                    <a:pt x="833741" y="292100"/>
                  </a:lnTo>
                  <a:close/>
                </a:path>
                <a:path w="2505075" h="6261100" extrusionOk="0">
                  <a:moveTo>
                    <a:pt x="2445141" y="292100"/>
                  </a:moveTo>
                  <a:lnTo>
                    <a:pt x="1765096" y="292100"/>
                  </a:lnTo>
                  <a:lnTo>
                    <a:pt x="2010789" y="355600"/>
                  </a:lnTo>
                  <a:lnTo>
                    <a:pt x="2058851" y="381000"/>
                  </a:lnTo>
                  <a:lnTo>
                    <a:pt x="2153833" y="406400"/>
                  </a:lnTo>
                  <a:lnTo>
                    <a:pt x="2200737" y="431800"/>
                  </a:lnTo>
                  <a:lnTo>
                    <a:pt x="2247240" y="444500"/>
                  </a:lnTo>
                  <a:lnTo>
                    <a:pt x="2293333" y="469900"/>
                  </a:lnTo>
                  <a:lnTo>
                    <a:pt x="2339008" y="482600"/>
                  </a:lnTo>
                  <a:lnTo>
                    <a:pt x="2473447" y="558800"/>
                  </a:lnTo>
                  <a:lnTo>
                    <a:pt x="2504922" y="571500"/>
                  </a:lnTo>
                  <a:lnTo>
                    <a:pt x="2504922" y="317500"/>
                  </a:lnTo>
                  <a:lnTo>
                    <a:pt x="2465737" y="304800"/>
                  </a:lnTo>
                  <a:lnTo>
                    <a:pt x="2445141" y="292100"/>
                  </a:lnTo>
                  <a:close/>
                </a:path>
                <a:path w="2505075" h="6261100" extrusionOk="0">
                  <a:moveTo>
                    <a:pt x="1725158" y="50800"/>
                  </a:moveTo>
                  <a:lnTo>
                    <a:pt x="496954" y="50800"/>
                  </a:lnTo>
                  <a:lnTo>
                    <a:pt x="8294" y="190500"/>
                  </a:lnTo>
                  <a:lnTo>
                    <a:pt x="0" y="203200"/>
                  </a:lnTo>
                  <a:lnTo>
                    <a:pt x="0" y="431800"/>
                  </a:lnTo>
                  <a:lnTo>
                    <a:pt x="21391" y="431800"/>
                  </a:lnTo>
                  <a:lnTo>
                    <a:pt x="68292" y="406400"/>
                  </a:lnTo>
                  <a:lnTo>
                    <a:pt x="163267" y="381000"/>
                  </a:lnTo>
                  <a:lnTo>
                    <a:pt x="211325" y="355600"/>
                  </a:lnTo>
                  <a:lnTo>
                    <a:pt x="456996" y="292100"/>
                  </a:lnTo>
                  <a:lnTo>
                    <a:pt x="833741" y="292100"/>
                  </a:lnTo>
                  <a:lnTo>
                    <a:pt x="866715" y="266700"/>
                  </a:lnTo>
                  <a:lnTo>
                    <a:pt x="933465" y="241300"/>
                  </a:lnTo>
                  <a:lnTo>
                    <a:pt x="967217" y="241300"/>
                  </a:lnTo>
                  <a:lnTo>
                    <a:pt x="1001204" y="228600"/>
                  </a:lnTo>
                  <a:lnTo>
                    <a:pt x="2299053" y="228600"/>
                  </a:lnTo>
                  <a:lnTo>
                    <a:pt x="2256601" y="215900"/>
                  </a:lnTo>
                  <a:lnTo>
                    <a:pt x="2213848" y="190500"/>
                  </a:lnTo>
                  <a:lnTo>
                    <a:pt x="1725158" y="50800"/>
                  </a:lnTo>
                  <a:close/>
                </a:path>
                <a:path w="2505075" h="6261100" extrusionOk="0">
                  <a:moveTo>
                    <a:pt x="1586583" y="25400"/>
                  </a:moveTo>
                  <a:lnTo>
                    <a:pt x="635520" y="25400"/>
                  </a:lnTo>
                  <a:lnTo>
                    <a:pt x="542911" y="50800"/>
                  </a:lnTo>
                  <a:lnTo>
                    <a:pt x="1679198" y="50800"/>
                  </a:lnTo>
                  <a:lnTo>
                    <a:pt x="1586583" y="25400"/>
                  </a:lnTo>
                  <a:close/>
                </a:path>
                <a:path w="2505075" h="6261100" extrusionOk="0">
                  <a:moveTo>
                    <a:pt x="1493080" y="12700"/>
                  </a:moveTo>
                  <a:lnTo>
                    <a:pt x="729016" y="12700"/>
                  </a:lnTo>
                  <a:lnTo>
                    <a:pt x="682159" y="25400"/>
                  </a:lnTo>
                  <a:lnTo>
                    <a:pt x="1539940" y="25400"/>
                  </a:lnTo>
                  <a:lnTo>
                    <a:pt x="1493080" y="12700"/>
                  </a:lnTo>
                  <a:close/>
                </a:path>
                <a:path w="2505075" h="6261100" extrusionOk="0">
                  <a:moveTo>
                    <a:pt x="1351253" y="0"/>
                  </a:moveTo>
                  <a:lnTo>
                    <a:pt x="870833" y="0"/>
                  </a:lnTo>
                  <a:lnTo>
                    <a:pt x="823358" y="12700"/>
                  </a:lnTo>
                  <a:lnTo>
                    <a:pt x="1398731" y="12700"/>
                  </a:lnTo>
                  <a:lnTo>
                    <a:pt x="1351253" y="0"/>
                  </a:lnTo>
                  <a:close/>
                </a:path>
              </a:pathLst>
            </a:custGeom>
            <a:solidFill>
              <a:srgbClr val="0095C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5" name="Google Shape;255;p14"/>
          <p:cNvSpPr txBox="1">
            <a:spLocks noGrp="1"/>
          </p:cNvSpPr>
          <p:nvPr>
            <p:ph type="title"/>
          </p:nvPr>
        </p:nvSpPr>
        <p:spPr>
          <a:xfrm>
            <a:off x="214075" y="520450"/>
            <a:ext cx="4515600" cy="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100">
                <a:solidFill>
                  <a:srgbClr val="FFFFFF"/>
                </a:solidFill>
              </a:rPr>
              <a:t>DIGITAL AD CAPABILITIES</a:t>
            </a:r>
            <a:endParaRPr sz="4100"/>
          </a:p>
        </p:txBody>
      </p:sp>
      <p:sp>
        <p:nvSpPr>
          <p:cNvPr id="256" name="Google Shape;256;p14"/>
          <p:cNvSpPr txBox="1">
            <a:spLocks noGrp="1"/>
          </p:cNvSpPr>
          <p:nvPr>
            <p:ph type="title"/>
          </p:nvPr>
        </p:nvSpPr>
        <p:spPr>
          <a:xfrm>
            <a:off x="214072" y="1939888"/>
            <a:ext cx="3933600" cy="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90"/>
              <a:buFont typeface="Arial"/>
              <a:buNone/>
            </a:pPr>
            <a:endParaRPr sz="1190" b="0">
              <a:solidFill>
                <a:srgbClr val="EDEDED"/>
              </a:solidFill>
            </a:endParaRPr>
          </a:p>
          <a:p>
            <a:pPr marL="35560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EDEDED"/>
              </a:buClr>
              <a:buSzPts val="1190"/>
              <a:buChar char="•"/>
            </a:pPr>
            <a:r>
              <a:rPr lang="en-US" sz="1490" b="0">
                <a:solidFill>
                  <a:srgbClr val="EDEDED"/>
                </a:solidFill>
              </a:rPr>
              <a:t>JPEG, PNG, GIF, HTML5 </a:t>
            </a:r>
            <a:endParaRPr sz="1700" b="0">
              <a:solidFill>
                <a:schemeClr val="dk1"/>
              </a:solidFill>
            </a:endParaRPr>
          </a:p>
          <a:p>
            <a:pPr marL="355600" lvl="0" indent="-267335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90"/>
              <a:buFont typeface="Arial"/>
              <a:buNone/>
            </a:pPr>
            <a:endParaRPr sz="1490" b="0">
              <a:solidFill>
                <a:srgbClr val="EDEDED"/>
              </a:solidFill>
            </a:endParaRPr>
          </a:p>
          <a:p>
            <a:pPr marL="355600" lvl="0" indent="-3556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EDEDED"/>
              </a:buClr>
              <a:buSzPts val="1490"/>
              <a:buChar char="•"/>
            </a:pPr>
            <a:r>
              <a:rPr lang="en-US" sz="1490" b="0">
                <a:solidFill>
                  <a:srgbClr val="EDEDED"/>
                </a:solidFill>
              </a:rPr>
              <a:t>Email HTML</a:t>
            </a:r>
            <a:endParaRPr sz="1700" b="0">
              <a:solidFill>
                <a:schemeClr val="dk1"/>
              </a:solidFill>
            </a:endParaRPr>
          </a:p>
          <a:p>
            <a:pPr marL="12700" lvl="0" indent="62864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90"/>
              <a:buFont typeface="Arial"/>
              <a:buNone/>
            </a:pPr>
            <a:endParaRPr sz="1490" b="0">
              <a:solidFill>
                <a:srgbClr val="EDEDED"/>
              </a:solidFill>
            </a:endParaRPr>
          </a:p>
          <a:p>
            <a:pPr marL="12700" lvl="0" indent="-94615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EDEDED"/>
              </a:buClr>
              <a:buSzPts val="1490"/>
              <a:buChar char="•"/>
            </a:pPr>
            <a:r>
              <a:rPr lang="en-US" sz="1490" b="0">
                <a:solidFill>
                  <a:srgbClr val="EDEDED"/>
                </a:solidFill>
              </a:rPr>
              <a:t>      Rich Media with advanced options:</a:t>
            </a:r>
            <a:endParaRPr sz="1700" b="0">
              <a:solidFill>
                <a:schemeClr val="dk1"/>
              </a:solidFill>
            </a:endParaRPr>
          </a:p>
          <a:p>
            <a:pPr marL="850900" lvl="1" indent="-3619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EDEDED"/>
              </a:buClr>
              <a:buSzPts val="1490"/>
              <a:buChar char="•"/>
            </a:pPr>
            <a:r>
              <a:rPr lang="en-US" sz="1490">
                <a:solidFill>
                  <a:srgbClr val="EDEDED"/>
                </a:solidFill>
              </a:rPr>
              <a:t>Expandability</a:t>
            </a:r>
            <a:endParaRPr sz="1700">
              <a:solidFill>
                <a:schemeClr val="dk1"/>
              </a:solidFill>
            </a:endParaRPr>
          </a:p>
          <a:p>
            <a:pPr marL="850900" lvl="1" indent="-3619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EDEDED"/>
              </a:buClr>
              <a:buSzPts val="1490"/>
              <a:buChar char="•"/>
            </a:pPr>
            <a:r>
              <a:rPr lang="en-US" sz="1490">
                <a:solidFill>
                  <a:srgbClr val="EDEDED"/>
                </a:solidFill>
              </a:rPr>
              <a:t>Locators</a:t>
            </a:r>
            <a:endParaRPr sz="1700">
              <a:solidFill>
                <a:schemeClr val="dk1"/>
              </a:solidFill>
            </a:endParaRPr>
          </a:p>
          <a:p>
            <a:pPr marL="850900" lvl="1" indent="-3619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EDEDED"/>
              </a:buClr>
              <a:buSzPts val="1490"/>
              <a:buChar char="•"/>
            </a:pPr>
            <a:r>
              <a:rPr lang="en-US" sz="1490">
                <a:solidFill>
                  <a:srgbClr val="EDEDED"/>
                </a:solidFill>
              </a:rPr>
              <a:t>Photo or video galleries</a:t>
            </a:r>
            <a:endParaRPr sz="1700">
              <a:solidFill>
                <a:schemeClr val="dk1"/>
              </a:solidFill>
            </a:endParaRPr>
          </a:p>
          <a:p>
            <a:pPr marL="850900" lvl="1" indent="-3619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EDEDED"/>
              </a:buClr>
              <a:buSzPts val="1490"/>
              <a:buChar char="•"/>
            </a:pPr>
            <a:r>
              <a:rPr lang="en-US" sz="1490">
                <a:solidFill>
                  <a:srgbClr val="EDEDED"/>
                </a:solidFill>
              </a:rPr>
              <a:t>Responsive layout for mobile</a:t>
            </a:r>
            <a:endParaRPr sz="1700">
              <a:solidFill>
                <a:schemeClr val="dk1"/>
              </a:solidFill>
            </a:endParaRPr>
          </a:p>
          <a:p>
            <a:pPr marL="850900" lvl="1" indent="-36195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rgbClr val="EDEDED"/>
              </a:buClr>
              <a:buSzPts val="1490"/>
              <a:buChar char="•"/>
            </a:pPr>
            <a:r>
              <a:rPr lang="en-US" sz="1490">
                <a:solidFill>
                  <a:srgbClr val="EDEDED"/>
                </a:solidFill>
              </a:rPr>
              <a:t>Dynamic (rule-based) driven content</a:t>
            </a:r>
            <a:endParaRPr sz="1700">
              <a:solidFill>
                <a:schemeClr val="dk1"/>
              </a:solidFill>
            </a:endParaRPr>
          </a:p>
          <a:p>
            <a:pPr marL="850900" lvl="1" indent="-3619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EDEDED"/>
              </a:buClr>
              <a:buSzPts val="1490"/>
              <a:buChar char="•"/>
            </a:pPr>
            <a:r>
              <a:rPr lang="en-US" sz="1490">
                <a:solidFill>
                  <a:srgbClr val="EDEDED"/>
                </a:solidFill>
              </a:rPr>
              <a:t>Feed based content</a:t>
            </a:r>
            <a:endParaRPr sz="1700">
              <a:solidFill>
                <a:schemeClr val="dk1"/>
              </a:solidFill>
            </a:endParaRPr>
          </a:p>
          <a:p>
            <a:pPr marL="508000" lvl="1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90"/>
              <a:buFont typeface="Arial"/>
              <a:buNone/>
            </a:pPr>
            <a:endParaRPr sz="1490">
              <a:solidFill>
                <a:srgbClr val="EDEDED"/>
              </a:solidFill>
            </a:endParaRPr>
          </a:p>
          <a:p>
            <a:pPr marL="355600" lvl="0" indent="-3556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EDEDED"/>
              </a:buClr>
              <a:buSzPts val="1490"/>
              <a:buChar char="•"/>
            </a:pPr>
            <a:r>
              <a:rPr lang="en-US" sz="1490" b="0">
                <a:solidFill>
                  <a:srgbClr val="EDEDED"/>
                </a:solidFill>
              </a:rPr>
              <a:t>In-Banner Video Ads</a:t>
            </a:r>
            <a:endParaRPr sz="1700" b="0">
              <a:solidFill>
                <a:schemeClr val="dk1"/>
              </a:solidFill>
            </a:endParaRPr>
          </a:p>
          <a:p>
            <a:pPr marL="355600" lvl="0" indent="-3556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EDEDED"/>
              </a:buClr>
              <a:buSzPts val="1490"/>
              <a:buChar char="•"/>
            </a:pPr>
            <a:r>
              <a:rPr lang="en-US" sz="1490" b="0">
                <a:solidFill>
                  <a:srgbClr val="EDEDED"/>
                </a:solidFill>
              </a:rPr>
              <a:t>Sliding Billboard</a:t>
            </a:r>
            <a:endParaRPr sz="1490" b="0">
              <a:solidFill>
                <a:srgbClr val="EDEDED"/>
              </a:solidFill>
            </a:endParaRPr>
          </a:p>
          <a:p>
            <a:pPr marL="355600" lvl="0" indent="-3556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EDEDED"/>
              </a:buClr>
              <a:buSzPts val="1490"/>
              <a:buChar char="•"/>
            </a:pPr>
            <a:r>
              <a:rPr lang="en-US" sz="1490" b="0">
                <a:solidFill>
                  <a:srgbClr val="EDEDED"/>
                </a:solidFill>
              </a:rPr>
              <a:t>Wallpaper</a:t>
            </a:r>
            <a:endParaRPr sz="1700" b="0">
              <a:solidFill>
                <a:schemeClr val="lt1"/>
              </a:solidFill>
            </a:endParaRPr>
          </a:p>
        </p:txBody>
      </p:sp>
      <p:pic>
        <p:nvPicPr>
          <p:cNvPr id="257" name="Google Shape;257;p14" descr="A screenshot of a computer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38750" y="1657515"/>
            <a:ext cx="4819650" cy="340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08277" y="7169050"/>
            <a:ext cx="2154895" cy="527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" name="Google Shape;263;p15"/>
          <p:cNvGrpSpPr/>
          <p:nvPr/>
        </p:nvGrpSpPr>
        <p:grpSpPr>
          <a:xfrm>
            <a:off x="-1" y="0"/>
            <a:ext cx="10058401" cy="7772400"/>
            <a:chOff x="0" y="0"/>
            <a:chExt cx="10011702" cy="7772400"/>
          </a:xfrm>
        </p:grpSpPr>
        <p:sp>
          <p:nvSpPr>
            <p:cNvPr id="264" name="Google Shape;264;p15"/>
            <p:cNvSpPr/>
            <p:nvPr/>
          </p:nvSpPr>
          <p:spPr>
            <a:xfrm>
              <a:off x="0" y="0"/>
              <a:ext cx="10011702" cy="7772400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5" name="Google Shape;265;p15"/>
            <p:cNvSpPr/>
            <p:nvPr/>
          </p:nvSpPr>
          <p:spPr>
            <a:xfrm>
              <a:off x="2516543" y="594321"/>
              <a:ext cx="4875530" cy="2740660"/>
            </a:xfrm>
            <a:custGeom>
              <a:avLst/>
              <a:gdLst/>
              <a:ahLst/>
              <a:cxnLst/>
              <a:rect l="l" t="t" r="r" b="b"/>
              <a:pathLst>
                <a:path w="4875530" h="2740660" extrusionOk="0">
                  <a:moveTo>
                    <a:pt x="0" y="0"/>
                  </a:moveTo>
                  <a:lnTo>
                    <a:pt x="48882" y="2740660"/>
                  </a:lnTo>
                  <a:lnTo>
                    <a:pt x="4866906" y="2703283"/>
                  </a:lnTo>
                  <a:lnTo>
                    <a:pt x="4875530" y="143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2D7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6" name="Google Shape;266;p15"/>
          <p:cNvSpPr txBox="1">
            <a:spLocks noGrp="1"/>
          </p:cNvSpPr>
          <p:nvPr>
            <p:ph type="title"/>
          </p:nvPr>
        </p:nvSpPr>
        <p:spPr>
          <a:xfrm>
            <a:off x="2765035" y="1427372"/>
            <a:ext cx="4815184" cy="1074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225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6500">
                <a:solidFill>
                  <a:srgbClr val="FFFFFF"/>
                </a:solidFill>
              </a:rPr>
              <a:t>Thank You</a:t>
            </a:r>
            <a:endParaRPr sz="6500"/>
          </a:p>
        </p:txBody>
      </p:sp>
      <p:pic>
        <p:nvPicPr>
          <p:cNvPr id="3" name="Picture 2" descr="A picture containing screenshot, text&#10;&#10;Description automatically generated">
            <a:extLst>
              <a:ext uri="{FF2B5EF4-FFF2-40B4-BE49-F238E27FC236}">
                <a16:creationId xmlns:a16="http://schemas.microsoft.com/office/drawing/2014/main" id="{CFEC592C-2ED3-9E73-B682-4A76368FFE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5" y="4832"/>
            <a:ext cx="10048849" cy="77627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oogle Shape;45;p2"/>
          <p:cNvGrpSpPr/>
          <p:nvPr/>
        </p:nvGrpSpPr>
        <p:grpSpPr>
          <a:xfrm>
            <a:off x="0" y="0"/>
            <a:ext cx="10058400" cy="7650040"/>
            <a:chOff x="0" y="0"/>
            <a:chExt cx="10058400" cy="7650040"/>
          </a:xfrm>
        </p:grpSpPr>
        <p:sp>
          <p:nvSpPr>
            <p:cNvPr id="46" name="Google Shape;46;p2"/>
            <p:cNvSpPr/>
            <p:nvPr/>
          </p:nvSpPr>
          <p:spPr>
            <a:xfrm>
              <a:off x="0" y="0"/>
              <a:ext cx="10058400" cy="4079875"/>
            </a:xfrm>
            <a:custGeom>
              <a:avLst/>
              <a:gdLst/>
              <a:ahLst/>
              <a:cxnLst/>
              <a:rect l="l" t="t" r="r" b="b"/>
              <a:pathLst>
                <a:path w="10058400" h="4079875" extrusionOk="0">
                  <a:moveTo>
                    <a:pt x="10058400" y="0"/>
                  </a:moveTo>
                  <a:lnTo>
                    <a:pt x="0" y="0"/>
                  </a:lnTo>
                  <a:lnTo>
                    <a:pt x="0" y="4079798"/>
                  </a:lnTo>
                  <a:lnTo>
                    <a:pt x="10058400" y="4079798"/>
                  </a:lnTo>
                  <a:lnTo>
                    <a:pt x="10058400" y="0"/>
                  </a:lnTo>
                  <a:close/>
                </a:path>
              </a:pathLst>
            </a:custGeom>
            <a:solidFill>
              <a:srgbClr val="00A2D7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908300" y="2551625"/>
              <a:ext cx="8389045" cy="5098415"/>
            </a:xfrm>
            <a:custGeom>
              <a:avLst/>
              <a:gdLst/>
              <a:ahLst/>
              <a:cxnLst/>
              <a:rect l="l" t="t" r="r" b="b"/>
              <a:pathLst>
                <a:path w="6592570" h="5098415" extrusionOk="0">
                  <a:moveTo>
                    <a:pt x="6322580" y="0"/>
                  </a:moveTo>
                  <a:lnTo>
                    <a:pt x="269494" y="0"/>
                  </a:lnTo>
                  <a:lnTo>
                    <a:pt x="221214" y="4362"/>
                  </a:lnTo>
                  <a:lnTo>
                    <a:pt x="175707" y="16931"/>
                  </a:lnTo>
                  <a:lnTo>
                    <a:pt x="133748" y="36930"/>
                  </a:lnTo>
                  <a:lnTo>
                    <a:pt x="96115" y="63584"/>
                  </a:lnTo>
                  <a:lnTo>
                    <a:pt x="63584" y="96115"/>
                  </a:lnTo>
                  <a:lnTo>
                    <a:pt x="36930" y="133748"/>
                  </a:lnTo>
                  <a:lnTo>
                    <a:pt x="16931" y="175707"/>
                  </a:lnTo>
                  <a:lnTo>
                    <a:pt x="4362" y="221214"/>
                  </a:lnTo>
                  <a:lnTo>
                    <a:pt x="0" y="269493"/>
                  </a:lnTo>
                  <a:lnTo>
                    <a:pt x="0" y="4828768"/>
                  </a:lnTo>
                  <a:lnTo>
                    <a:pt x="4362" y="4877048"/>
                  </a:lnTo>
                  <a:lnTo>
                    <a:pt x="16931" y="4922555"/>
                  </a:lnTo>
                  <a:lnTo>
                    <a:pt x="36930" y="4964513"/>
                  </a:lnTo>
                  <a:lnTo>
                    <a:pt x="63584" y="5002146"/>
                  </a:lnTo>
                  <a:lnTo>
                    <a:pt x="96115" y="5034678"/>
                  </a:lnTo>
                  <a:lnTo>
                    <a:pt x="133748" y="5061331"/>
                  </a:lnTo>
                  <a:lnTo>
                    <a:pt x="175707" y="5081331"/>
                  </a:lnTo>
                  <a:lnTo>
                    <a:pt x="221214" y="5093900"/>
                  </a:lnTo>
                  <a:lnTo>
                    <a:pt x="269494" y="5098262"/>
                  </a:lnTo>
                  <a:lnTo>
                    <a:pt x="6322580" y="5098262"/>
                  </a:lnTo>
                  <a:lnTo>
                    <a:pt x="6370860" y="5093900"/>
                  </a:lnTo>
                  <a:lnTo>
                    <a:pt x="6416367" y="5081331"/>
                  </a:lnTo>
                  <a:lnTo>
                    <a:pt x="6458325" y="5061331"/>
                  </a:lnTo>
                  <a:lnTo>
                    <a:pt x="6495958" y="5034678"/>
                  </a:lnTo>
                  <a:lnTo>
                    <a:pt x="6528490" y="5002146"/>
                  </a:lnTo>
                  <a:lnTo>
                    <a:pt x="6555144" y="4964513"/>
                  </a:lnTo>
                  <a:lnTo>
                    <a:pt x="6575143" y="4922555"/>
                  </a:lnTo>
                  <a:lnTo>
                    <a:pt x="6587712" y="4877048"/>
                  </a:lnTo>
                  <a:lnTo>
                    <a:pt x="6592074" y="4828768"/>
                  </a:lnTo>
                  <a:lnTo>
                    <a:pt x="6592074" y="269493"/>
                  </a:lnTo>
                  <a:lnTo>
                    <a:pt x="6587712" y="221214"/>
                  </a:lnTo>
                  <a:lnTo>
                    <a:pt x="6575143" y="175707"/>
                  </a:lnTo>
                  <a:lnTo>
                    <a:pt x="6555144" y="133748"/>
                  </a:lnTo>
                  <a:lnTo>
                    <a:pt x="6528490" y="96115"/>
                  </a:lnTo>
                  <a:lnTo>
                    <a:pt x="6495958" y="63584"/>
                  </a:lnTo>
                  <a:lnTo>
                    <a:pt x="6458325" y="36930"/>
                  </a:lnTo>
                  <a:lnTo>
                    <a:pt x="6416367" y="16931"/>
                  </a:lnTo>
                  <a:lnTo>
                    <a:pt x="6370860" y="4362"/>
                  </a:lnTo>
                  <a:lnTo>
                    <a:pt x="632258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FFFFFF">
                  <a:alpha val="49803"/>
                </a:srgbClr>
              </a:outerShdw>
              <a:reflection endPos="30000" dist="38100" dir="5400000" fadeDir="5400012" sy="-100000" algn="bl" rotWithShape="0"/>
            </a:effectLst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8" name="Google Shape;48;p2"/>
          <p:cNvSpPr txBox="1">
            <a:spLocks noGrp="1"/>
          </p:cNvSpPr>
          <p:nvPr>
            <p:ph type="title"/>
          </p:nvPr>
        </p:nvSpPr>
        <p:spPr>
          <a:xfrm>
            <a:off x="901384" y="631919"/>
            <a:ext cx="5124366" cy="1058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600">
                <a:solidFill>
                  <a:srgbClr val="FFFFFF"/>
                </a:solidFill>
              </a:rPr>
              <a:t>FROM OTT TO DIGITAL </a:t>
            </a:r>
            <a:br>
              <a:rPr lang="en-US" sz="2600">
                <a:solidFill>
                  <a:srgbClr val="FFFFFF"/>
                </a:solidFill>
              </a:rPr>
            </a:br>
            <a:r>
              <a:rPr lang="en-US" sz="2600">
                <a:solidFill>
                  <a:srgbClr val="FFFFFF"/>
                </a:solidFill>
              </a:rPr>
              <a:t>EVERYTHING IN BETWEEN,</a:t>
            </a:r>
            <a:br>
              <a:rPr lang="en-US" sz="2600">
                <a:solidFill>
                  <a:srgbClr val="FFFFFF"/>
                </a:solidFill>
              </a:rPr>
            </a:br>
            <a:r>
              <a:rPr lang="en-US" sz="2600">
                <a:solidFill>
                  <a:srgbClr val="FFFFFF"/>
                </a:solidFill>
              </a:rPr>
              <a:t>WE HAVE OPTIONS </a:t>
            </a:r>
            <a:br>
              <a:rPr lang="en-US" sz="2600">
                <a:solidFill>
                  <a:srgbClr val="FFFFFF"/>
                </a:solidFill>
              </a:rPr>
            </a:br>
            <a:r>
              <a:rPr lang="en-US" sz="2600">
                <a:solidFill>
                  <a:srgbClr val="FFFFFF"/>
                </a:solidFill>
              </a:rPr>
              <a:t>TO REACH VOTERS</a:t>
            </a:r>
            <a:endParaRPr sz="2600"/>
          </a:p>
        </p:txBody>
      </p:sp>
      <p:sp>
        <p:nvSpPr>
          <p:cNvPr id="49" name="Google Shape;49;p2"/>
          <p:cNvSpPr txBox="1"/>
          <p:nvPr/>
        </p:nvSpPr>
        <p:spPr>
          <a:xfrm>
            <a:off x="1082984" y="2157810"/>
            <a:ext cx="1108075" cy="1423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87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000000"/>
              </a:buClr>
              <a:buSzPts val="1450"/>
              <a:buFont typeface="Arial"/>
              <a:buNone/>
            </a:pPr>
            <a:endParaRPr sz="14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2"/>
          <p:cNvSpPr txBox="1"/>
          <p:nvPr/>
        </p:nvSpPr>
        <p:spPr>
          <a:xfrm>
            <a:off x="3832406" y="2157810"/>
            <a:ext cx="1604645" cy="1423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875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000000"/>
              </a:buClr>
              <a:buSzPts val="1450"/>
              <a:buFont typeface="Arial"/>
              <a:buNone/>
            </a:pPr>
            <a:endParaRPr sz="14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2"/>
          <p:cNvSpPr txBox="1"/>
          <p:nvPr/>
        </p:nvSpPr>
        <p:spPr>
          <a:xfrm>
            <a:off x="7215455" y="2157810"/>
            <a:ext cx="1175385" cy="1200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875" rIns="0" bIns="0" anchor="t" anchorCtr="0">
            <a:noAutofit/>
          </a:bodyPr>
          <a:lstStyle/>
          <a:p>
            <a:pPr marL="0" marR="0" lvl="0" indent="0" algn="ctr" rtl="0">
              <a:lnSpc>
                <a:spcPct val="11889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50"/>
              <a:buFont typeface="Arial"/>
              <a:buNone/>
            </a:pPr>
            <a:endParaRPr sz="63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517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50"/>
              <a:buFont typeface="Arial"/>
              <a:buNone/>
            </a:pPr>
            <a:endParaRPr sz="14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" name="Google Shape;52;p2" descr="A picture containing screen, building, window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24964"/>
          <a:stretch/>
        </p:blipFill>
        <p:spPr>
          <a:xfrm>
            <a:off x="-1" y="4807775"/>
            <a:ext cx="1988841" cy="26506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2"/>
          <p:cNvSpPr txBox="1"/>
          <p:nvPr/>
        </p:nvSpPr>
        <p:spPr>
          <a:xfrm>
            <a:off x="5437050" y="622825"/>
            <a:ext cx="4061400" cy="1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 offer choices for any budget on a national, regional, and hyper local level. Let our local news, premium sports, and local sports turn viewers into your voters.</a:t>
            </a: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" name="Google Shape;54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1211" y="3769012"/>
            <a:ext cx="1426720" cy="699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266440" y="4403610"/>
            <a:ext cx="1562100" cy="90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977669" y="3552420"/>
            <a:ext cx="1323976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80850" y="2601846"/>
            <a:ext cx="1166177" cy="5271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880850" y="5501506"/>
            <a:ext cx="1809750" cy="657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503682" y="2601845"/>
            <a:ext cx="1181100" cy="81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94419" y="3276554"/>
            <a:ext cx="1685925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190046" y="2635861"/>
            <a:ext cx="1685925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399182" y="2624176"/>
            <a:ext cx="173355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2" descr="A screen shot of a computer&#10;&#10;Description automatically generated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596336" y="3163016"/>
            <a:ext cx="6393364" cy="4277102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2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708277" y="7169050"/>
            <a:ext cx="2154895" cy="527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"/>
          <p:cNvSpPr txBox="1">
            <a:spLocks noGrp="1"/>
          </p:cNvSpPr>
          <p:nvPr>
            <p:ph type="title"/>
          </p:nvPr>
        </p:nvSpPr>
        <p:spPr>
          <a:xfrm>
            <a:off x="848927" y="1523222"/>
            <a:ext cx="3385185" cy="1607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50" rIns="0" bIns="0" anchor="t" anchorCtr="0">
            <a:noAutofit/>
          </a:bodyPr>
          <a:lstStyle/>
          <a:p>
            <a:pPr marL="12700" lvl="0" indent="0" algn="l" rtl="0">
              <a:lnSpc>
                <a:spcPct val="11405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700">
                <a:solidFill>
                  <a:srgbClr val="FFFFFF"/>
                </a:solidFill>
              </a:rPr>
              <a:t>TREND:</a:t>
            </a:r>
            <a:endParaRPr sz="3700"/>
          </a:p>
          <a:p>
            <a:pPr marL="12700" marR="5080" lvl="0" indent="0" algn="l" rtl="0">
              <a:lnSpc>
                <a:spcPct val="108108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rPr lang="en-US" sz="3700">
                <a:solidFill>
                  <a:srgbClr val="FFFFFF"/>
                </a:solidFill>
              </a:rPr>
              <a:t>Cable Bleeding  Subscribers</a:t>
            </a:r>
            <a:endParaRPr sz="3700"/>
          </a:p>
        </p:txBody>
      </p:sp>
      <p:sp>
        <p:nvSpPr>
          <p:cNvPr id="70" name="Google Shape;70;p3"/>
          <p:cNvSpPr txBox="1"/>
          <p:nvPr/>
        </p:nvSpPr>
        <p:spPr>
          <a:xfrm>
            <a:off x="763873" y="6069279"/>
            <a:ext cx="1963420" cy="162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*1. Truoptic LLC, MediaAd Biz 2/20/20</a:t>
            </a:r>
            <a:endParaRPr sz="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3"/>
          <p:cNvSpPr txBox="1"/>
          <p:nvPr/>
        </p:nvSpPr>
        <p:spPr>
          <a:xfrm>
            <a:off x="747712" y="3359315"/>
            <a:ext cx="3113405" cy="2357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32715" marR="57150" lvl="0" indent="-120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7C2F"/>
              </a:buClr>
              <a:buSzPts val="1700"/>
              <a:buFont typeface="Arial"/>
              <a:buChar char="•"/>
            </a:pPr>
            <a:r>
              <a:rPr lang="en-US" sz="1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 year 2024 TV HH that have  cancelled cable or never had  cable will exceed cable homes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>
                <a:srgbClr val="DF7C2F"/>
              </a:buClr>
              <a:buSzPts val="1750"/>
              <a:buFont typeface="Arial"/>
              <a:buNone/>
            </a:pPr>
            <a:endParaRPr sz="17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2715" marR="5080" lvl="0" indent="-120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7C2F"/>
              </a:buClr>
              <a:buSzPts val="1700"/>
              <a:buFont typeface="Arial"/>
              <a:buChar char="•"/>
            </a:pPr>
            <a:r>
              <a:rPr lang="en-US" sz="1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More HH today have CTV then  a cable box (1)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>
                <a:srgbClr val="DF7C2F"/>
              </a:buClr>
              <a:buSzPts val="1750"/>
              <a:buFont typeface="Arial"/>
              <a:buNone/>
            </a:pPr>
            <a:endParaRPr sz="17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2715" marR="269875" lvl="0" indent="-120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7C2F"/>
              </a:buClr>
              <a:buSzPts val="1700"/>
              <a:buFont typeface="Arial"/>
              <a:buChar char="•"/>
            </a:pPr>
            <a:r>
              <a:rPr lang="en-US" sz="1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Unique reach is important in  streaming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2" name="Google Shape;72;p3"/>
          <p:cNvGrpSpPr/>
          <p:nvPr/>
        </p:nvGrpSpPr>
        <p:grpSpPr>
          <a:xfrm>
            <a:off x="0" y="0"/>
            <a:ext cx="4943766" cy="7772400"/>
            <a:chOff x="0" y="0"/>
            <a:chExt cx="2505075" cy="7772400"/>
          </a:xfrm>
        </p:grpSpPr>
        <p:sp>
          <p:nvSpPr>
            <p:cNvPr id="73" name="Google Shape;73;p3"/>
            <p:cNvSpPr/>
            <p:nvPr/>
          </p:nvSpPr>
          <p:spPr>
            <a:xfrm>
              <a:off x="0" y="0"/>
              <a:ext cx="2505075" cy="7772400"/>
            </a:xfrm>
            <a:custGeom>
              <a:avLst/>
              <a:gdLst/>
              <a:ahLst/>
              <a:cxnLst/>
              <a:rect l="l" t="t" r="r" b="b"/>
              <a:pathLst>
                <a:path w="2505075" h="7772400" extrusionOk="0">
                  <a:moveTo>
                    <a:pt x="2504922" y="0"/>
                  </a:moveTo>
                  <a:lnTo>
                    <a:pt x="0" y="0"/>
                  </a:lnTo>
                  <a:lnTo>
                    <a:pt x="0" y="7772400"/>
                  </a:lnTo>
                  <a:lnTo>
                    <a:pt x="2504922" y="7772400"/>
                  </a:lnTo>
                  <a:lnTo>
                    <a:pt x="2504922" y="0"/>
                  </a:lnTo>
                  <a:close/>
                </a:path>
              </a:pathLst>
            </a:custGeom>
            <a:solidFill>
              <a:srgbClr val="00A2D7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0" y="802200"/>
              <a:ext cx="2505075" cy="6261100"/>
            </a:xfrm>
            <a:custGeom>
              <a:avLst/>
              <a:gdLst/>
              <a:ahLst/>
              <a:cxnLst/>
              <a:rect l="l" t="t" r="r" b="b"/>
              <a:pathLst>
                <a:path w="2505075" h="6261100" extrusionOk="0">
                  <a:moveTo>
                    <a:pt x="1398731" y="6248400"/>
                  </a:moveTo>
                  <a:lnTo>
                    <a:pt x="823358" y="6248400"/>
                  </a:lnTo>
                  <a:lnTo>
                    <a:pt x="870833" y="6261100"/>
                  </a:lnTo>
                  <a:lnTo>
                    <a:pt x="1351253" y="6261100"/>
                  </a:lnTo>
                  <a:lnTo>
                    <a:pt x="1398731" y="6248400"/>
                  </a:lnTo>
                  <a:close/>
                </a:path>
                <a:path w="2505075" h="6261100" extrusionOk="0">
                  <a:moveTo>
                    <a:pt x="1539940" y="6235700"/>
                  </a:moveTo>
                  <a:lnTo>
                    <a:pt x="682159" y="6235700"/>
                  </a:lnTo>
                  <a:lnTo>
                    <a:pt x="729016" y="6248400"/>
                  </a:lnTo>
                  <a:lnTo>
                    <a:pt x="1493080" y="6248400"/>
                  </a:lnTo>
                  <a:lnTo>
                    <a:pt x="1539940" y="6235700"/>
                  </a:lnTo>
                  <a:close/>
                </a:path>
                <a:path w="2505075" h="6261100" extrusionOk="0">
                  <a:moveTo>
                    <a:pt x="1679198" y="6210300"/>
                  </a:moveTo>
                  <a:lnTo>
                    <a:pt x="542911" y="6210300"/>
                  </a:lnTo>
                  <a:lnTo>
                    <a:pt x="635520" y="6235700"/>
                  </a:lnTo>
                  <a:lnTo>
                    <a:pt x="1586583" y="6235700"/>
                  </a:lnTo>
                  <a:lnTo>
                    <a:pt x="1679198" y="6210300"/>
                  </a:lnTo>
                  <a:close/>
                </a:path>
                <a:path w="2505075" h="6261100" extrusionOk="0">
                  <a:moveTo>
                    <a:pt x="1906568" y="6159500"/>
                  </a:moveTo>
                  <a:lnTo>
                    <a:pt x="315555" y="6159500"/>
                  </a:lnTo>
                  <a:lnTo>
                    <a:pt x="496954" y="6210300"/>
                  </a:lnTo>
                  <a:lnTo>
                    <a:pt x="1725158" y="6210300"/>
                  </a:lnTo>
                  <a:lnTo>
                    <a:pt x="1906568" y="6159500"/>
                  </a:lnTo>
                  <a:close/>
                </a:path>
                <a:path w="2505075" h="6261100" extrusionOk="0">
                  <a:moveTo>
                    <a:pt x="25705" y="5829300"/>
                  </a:moveTo>
                  <a:lnTo>
                    <a:pt x="0" y="5829300"/>
                  </a:lnTo>
                  <a:lnTo>
                    <a:pt x="0" y="6057900"/>
                  </a:lnTo>
                  <a:lnTo>
                    <a:pt x="8294" y="6070600"/>
                  </a:lnTo>
                  <a:lnTo>
                    <a:pt x="226391" y="6134100"/>
                  </a:lnTo>
                  <a:lnTo>
                    <a:pt x="270841" y="6159500"/>
                  </a:lnTo>
                  <a:lnTo>
                    <a:pt x="1951286" y="6159500"/>
                  </a:lnTo>
                  <a:lnTo>
                    <a:pt x="1995738" y="6134100"/>
                  </a:lnTo>
                  <a:lnTo>
                    <a:pt x="2213848" y="6070600"/>
                  </a:lnTo>
                  <a:lnTo>
                    <a:pt x="2256601" y="6045200"/>
                  </a:lnTo>
                  <a:lnTo>
                    <a:pt x="2299053" y="6032500"/>
                  </a:lnTo>
                  <a:lnTo>
                    <a:pt x="967516" y="6032500"/>
                  </a:lnTo>
                  <a:lnTo>
                    <a:pt x="835190" y="5981700"/>
                  </a:lnTo>
                  <a:lnTo>
                    <a:pt x="818983" y="5969000"/>
                  </a:lnTo>
                  <a:lnTo>
                    <a:pt x="456996" y="5969000"/>
                  </a:lnTo>
                  <a:lnTo>
                    <a:pt x="166212" y="5892800"/>
                  </a:lnTo>
                  <a:lnTo>
                    <a:pt x="118996" y="5867400"/>
                  </a:lnTo>
                  <a:lnTo>
                    <a:pt x="72158" y="5854700"/>
                  </a:lnTo>
                  <a:lnTo>
                    <a:pt x="25705" y="5829300"/>
                  </a:lnTo>
                  <a:close/>
                </a:path>
                <a:path w="2505075" h="6261100" extrusionOk="0">
                  <a:moveTo>
                    <a:pt x="1220863" y="4648200"/>
                  </a:moveTo>
                  <a:lnTo>
                    <a:pt x="1001204" y="4648200"/>
                  </a:lnTo>
                  <a:lnTo>
                    <a:pt x="1001204" y="6032500"/>
                  </a:lnTo>
                  <a:lnTo>
                    <a:pt x="1220863" y="6032500"/>
                  </a:lnTo>
                  <a:lnTo>
                    <a:pt x="1220863" y="4648200"/>
                  </a:lnTo>
                  <a:close/>
                </a:path>
                <a:path w="2505075" h="6261100" extrusionOk="0">
                  <a:moveTo>
                    <a:pt x="2453093" y="4648200"/>
                  </a:moveTo>
                  <a:lnTo>
                    <a:pt x="2219070" y="4648200"/>
                  </a:lnTo>
                  <a:lnTo>
                    <a:pt x="2201377" y="4711700"/>
                  </a:lnTo>
                  <a:lnTo>
                    <a:pt x="2183025" y="4762500"/>
                  </a:lnTo>
                  <a:lnTo>
                    <a:pt x="2164026" y="4826000"/>
                  </a:lnTo>
                  <a:lnTo>
                    <a:pt x="2144394" y="4889500"/>
                  </a:lnTo>
                  <a:lnTo>
                    <a:pt x="2124140" y="4940300"/>
                  </a:lnTo>
                  <a:lnTo>
                    <a:pt x="2103276" y="5003800"/>
                  </a:lnTo>
                  <a:lnTo>
                    <a:pt x="2081814" y="5054600"/>
                  </a:lnTo>
                  <a:lnTo>
                    <a:pt x="2059768" y="5105400"/>
                  </a:lnTo>
                  <a:lnTo>
                    <a:pt x="2037148" y="5156200"/>
                  </a:lnTo>
                  <a:lnTo>
                    <a:pt x="2013968" y="5207000"/>
                  </a:lnTo>
                  <a:lnTo>
                    <a:pt x="1990240" y="5257800"/>
                  </a:lnTo>
                  <a:lnTo>
                    <a:pt x="1965975" y="5308600"/>
                  </a:lnTo>
                  <a:lnTo>
                    <a:pt x="1941186" y="5359400"/>
                  </a:lnTo>
                  <a:lnTo>
                    <a:pt x="1915886" y="5410200"/>
                  </a:lnTo>
                  <a:lnTo>
                    <a:pt x="1890086" y="5448300"/>
                  </a:lnTo>
                  <a:lnTo>
                    <a:pt x="1863799" y="5499100"/>
                  </a:lnTo>
                  <a:lnTo>
                    <a:pt x="1837036" y="5537200"/>
                  </a:lnTo>
                  <a:lnTo>
                    <a:pt x="1809811" y="5575300"/>
                  </a:lnTo>
                  <a:lnTo>
                    <a:pt x="1782135" y="5613400"/>
                  </a:lnTo>
                  <a:lnTo>
                    <a:pt x="1754021" y="5651500"/>
                  </a:lnTo>
                  <a:lnTo>
                    <a:pt x="1725481" y="5689600"/>
                  </a:lnTo>
                  <a:lnTo>
                    <a:pt x="1696527" y="5727700"/>
                  </a:lnTo>
                  <a:lnTo>
                    <a:pt x="1667171" y="5753100"/>
                  </a:lnTo>
                  <a:lnTo>
                    <a:pt x="1637425" y="5791200"/>
                  </a:lnTo>
                  <a:lnTo>
                    <a:pt x="1607303" y="5816600"/>
                  </a:lnTo>
                  <a:lnTo>
                    <a:pt x="1576815" y="5842000"/>
                  </a:lnTo>
                  <a:lnTo>
                    <a:pt x="1514794" y="5892800"/>
                  </a:lnTo>
                  <a:lnTo>
                    <a:pt x="1451460" y="5943600"/>
                  </a:lnTo>
                  <a:lnTo>
                    <a:pt x="1419331" y="5956300"/>
                  </a:lnTo>
                  <a:lnTo>
                    <a:pt x="1386911" y="5981700"/>
                  </a:lnTo>
                  <a:lnTo>
                    <a:pt x="1254558" y="6032500"/>
                  </a:lnTo>
                  <a:lnTo>
                    <a:pt x="2299053" y="6032500"/>
                  </a:lnTo>
                  <a:lnTo>
                    <a:pt x="2341198" y="6019800"/>
                  </a:lnTo>
                  <a:lnTo>
                    <a:pt x="2383030" y="5994400"/>
                  </a:lnTo>
                  <a:lnTo>
                    <a:pt x="2424545" y="5981700"/>
                  </a:lnTo>
                  <a:lnTo>
                    <a:pt x="2445141" y="5969000"/>
                  </a:lnTo>
                  <a:lnTo>
                    <a:pt x="1765096" y="5969000"/>
                  </a:lnTo>
                  <a:lnTo>
                    <a:pt x="1794310" y="5943600"/>
                  </a:lnTo>
                  <a:lnTo>
                    <a:pt x="1823163" y="5918200"/>
                  </a:lnTo>
                  <a:lnTo>
                    <a:pt x="1851648" y="5880100"/>
                  </a:lnTo>
                  <a:lnTo>
                    <a:pt x="1879757" y="5854700"/>
                  </a:lnTo>
                  <a:lnTo>
                    <a:pt x="1907482" y="5816600"/>
                  </a:lnTo>
                  <a:lnTo>
                    <a:pt x="1934815" y="5778500"/>
                  </a:lnTo>
                  <a:lnTo>
                    <a:pt x="1961749" y="5740400"/>
                  </a:lnTo>
                  <a:lnTo>
                    <a:pt x="1988276" y="5715000"/>
                  </a:lnTo>
                  <a:lnTo>
                    <a:pt x="2014387" y="5676900"/>
                  </a:lnTo>
                  <a:lnTo>
                    <a:pt x="2040076" y="5626100"/>
                  </a:lnTo>
                  <a:lnTo>
                    <a:pt x="2065334" y="5588000"/>
                  </a:lnTo>
                  <a:lnTo>
                    <a:pt x="2090154" y="5549900"/>
                  </a:lnTo>
                  <a:lnTo>
                    <a:pt x="2114528" y="5511800"/>
                  </a:lnTo>
                  <a:lnTo>
                    <a:pt x="2138448" y="5461000"/>
                  </a:lnTo>
                  <a:lnTo>
                    <a:pt x="2161906" y="5422900"/>
                  </a:lnTo>
                  <a:lnTo>
                    <a:pt x="2184895" y="5372100"/>
                  </a:lnTo>
                  <a:lnTo>
                    <a:pt x="2207407" y="5334000"/>
                  </a:lnTo>
                  <a:lnTo>
                    <a:pt x="2229433" y="5283200"/>
                  </a:lnTo>
                  <a:lnTo>
                    <a:pt x="2250967" y="5232400"/>
                  </a:lnTo>
                  <a:lnTo>
                    <a:pt x="2272000" y="5181600"/>
                  </a:lnTo>
                  <a:lnTo>
                    <a:pt x="2292525" y="5130800"/>
                  </a:lnTo>
                  <a:lnTo>
                    <a:pt x="2312534" y="5080000"/>
                  </a:lnTo>
                  <a:lnTo>
                    <a:pt x="2332019" y="5029200"/>
                  </a:lnTo>
                  <a:lnTo>
                    <a:pt x="2350973" y="4978400"/>
                  </a:lnTo>
                  <a:lnTo>
                    <a:pt x="2369387" y="4927600"/>
                  </a:lnTo>
                  <a:lnTo>
                    <a:pt x="2387253" y="4876800"/>
                  </a:lnTo>
                  <a:lnTo>
                    <a:pt x="2404565" y="4813300"/>
                  </a:lnTo>
                  <a:lnTo>
                    <a:pt x="2421314" y="4762500"/>
                  </a:lnTo>
                  <a:lnTo>
                    <a:pt x="2437493" y="4699000"/>
                  </a:lnTo>
                  <a:lnTo>
                    <a:pt x="2453093" y="4648200"/>
                  </a:lnTo>
                  <a:close/>
                </a:path>
                <a:path w="2505075" h="6261100" extrusionOk="0">
                  <a:moveTo>
                    <a:pt x="2504922" y="1638300"/>
                  </a:moveTo>
                  <a:lnTo>
                    <a:pt x="0" y="1638300"/>
                  </a:lnTo>
                  <a:lnTo>
                    <a:pt x="0" y="1854200"/>
                  </a:lnTo>
                  <a:lnTo>
                    <a:pt x="2279395" y="1854200"/>
                  </a:lnTo>
                  <a:lnTo>
                    <a:pt x="2289627" y="1905000"/>
                  </a:lnTo>
                  <a:lnTo>
                    <a:pt x="2299491" y="1955800"/>
                  </a:lnTo>
                  <a:lnTo>
                    <a:pt x="2308982" y="1993900"/>
                  </a:lnTo>
                  <a:lnTo>
                    <a:pt x="2318097" y="2044700"/>
                  </a:lnTo>
                  <a:lnTo>
                    <a:pt x="2326831" y="2095500"/>
                  </a:lnTo>
                  <a:lnTo>
                    <a:pt x="2335180" y="2146300"/>
                  </a:lnTo>
                  <a:lnTo>
                    <a:pt x="2343141" y="2197100"/>
                  </a:lnTo>
                  <a:lnTo>
                    <a:pt x="2350709" y="2247900"/>
                  </a:lnTo>
                  <a:lnTo>
                    <a:pt x="2357879" y="2286000"/>
                  </a:lnTo>
                  <a:lnTo>
                    <a:pt x="2364649" y="2336800"/>
                  </a:lnTo>
                  <a:lnTo>
                    <a:pt x="2371013" y="2387600"/>
                  </a:lnTo>
                  <a:lnTo>
                    <a:pt x="2376968" y="2438400"/>
                  </a:lnTo>
                  <a:lnTo>
                    <a:pt x="2382510" y="2489200"/>
                  </a:lnTo>
                  <a:lnTo>
                    <a:pt x="2387634" y="2540000"/>
                  </a:lnTo>
                  <a:lnTo>
                    <a:pt x="2392336" y="2603500"/>
                  </a:lnTo>
                  <a:lnTo>
                    <a:pt x="2396613" y="2654300"/>
                  </a:lnTo>
                  <a:lnTo>
                    <a:pt x="2400459" y="2705100"/>
                  </a:lnTo>
                  <a:lnTo>
                    <a:pt x="2403872" y="2755900"/>
                  </a:lnTo>
                  <a:lnTo>
                    <a:pt x="2406847" y="2806700"/>
                  </a:lnTo>
                  <a:lnTo>
                    <a:pt x="2409379" y="2857500"/>
                  </a:lnTo>
                  <a:lnTo>
                    <a:pt x="2411465" y="2908300"/>
                  </a:lnTo>
                  <a:lnTo>
                    <a:pt x="2413101" y="2971800"/>
                  </a:lnTo>
                  <a:lnTo>
                    <a:pt x="2414282" y="3022600"/>
                  </a:lnTo>
                  <a:lnTo>
                    <a:pt x="0" y="3022600"/>
                  </a:lnTo>
                  <a:lnTo>
                    <a:pt x="0" y="3238500"/>
                  </a:lnTo>
                  <a:lnTo>
                    <a:pt x="2414282" y="3238500"/>
                  </a:lnTo>
                  <a:lnTo>
                    <a:pt x="2413134" y="3289300"/>
                  </a:lnTo>
                  <a:lnTo>
                    <a:pt x="2411554" y="3340100"/>
                  </a:lnTo>
                  <a:lnTo>
                    <a:pt x="2409544" y="3403600"/>
                  </a:lnTo>
                  <a:lnTo>
                    <a:pt x="2407109" y="3454400"/>
                  </a:lnTo>
                  <a:lnTo>
                    <a:pt x="2404253" y="3505200"/>
                  </a:lnTo>
                  <a:lnTo>
                    <a:pt x="2400979" y="3556000"/>
                  </a:lnTo>
                  <a:lnTo>
                    <a:pt x="2397292" y="3606800"/>
                  </a:lnTo>
                  <a:lnTo>
                    <a:pt x="2393194" y="3657600"/>
                  </a:lnTo>
                  <a:lnTo>
                    <a:pt x="2388689" y="3708400"/>
                  </a:lnTo>
                  <a:lnTo>
                    <a:pt x="2383782" y="3759200"/>
                  </a:lnTo>
                  <a:lnTo>
                    <a:pt x="2378475" y="3810000"/>
                  </a:lnTo>
                  <a:lnTo>
                    <a:pt x="2372774" y="3860800"/>
                  </a:lnTo>
                  <a:lnTo>
                    <a:pt x="2366681" y="3898900"/>
                  </a:lnTo>
                  <a:lnTo>
                    <a:pt x="2360200" y="3949700"/>
                  </a:lnTo>
                  <a:lnTo>
                    <a:pt x="2353335" y="4000500"/>
                  </a:lnTo>
                  <a:lnTo>
                    <a:pt x="2346090" y="4051300"/>
                  </a:lnTo>
                  <a:lnTo>
                    <a:pt x="2338468" y="4102100"/>
                  </a:lnTo>
                  <a:lnTo>
                    <a:pt x="2330473" y="4152900"/>
                  </a:lnTo>
                  <a:lnTo>
                    <a:pt x="2322110" y="4191000"/>
                  </a:lnTo>
                  <a:lnTo>
                    <a:pt x="2313381" y="4241800"/>
                  </a:lnTo>
                  <a:lnTo>
                    <a:pt x="2304290" y="4292600"/>
                  </a:lnTo>
                  <a:lnTo>
                    <a:pt x="2294842" y="4330700"/>
                  </a:lnTo>
                  <a:lnTo>
                    <a:pt x="2285040" y="4381500"/>
                  </a:lnTo>
                  <a:lnTo>
                    <a:pt x="2274887" y="4419600"/>
                  </a:lnTo>
                  <a:lnTo>
                    <a:pt x="0" y="4419600"/>
                  </a:lnTo>
                  <a:lnTo>
                    <a:pt x="0" y="5295900"/>
                  </a:lnTo>
                  <a:lnTo>
                    <a:pt x="14725" y="5334000"/>
                  </a:lnTo>
                  <a:lnTo>
                    <a:pt x="37234" y="5372100"/>
                  </a:lnTo>
                  <a:lnTo>
                    <a:pt x="60220" y="5422900"/>
                  </a:lnTo>
                  <a:lnTo>
                    <a:pt x="83675" y="5461000"/>
                  </a:lnTo>
                  <a:lnTo>
                    <a:pt x="107592" y="5511800"/>
                  </a:lnTo>
                  <a:lnTo>
                    <a:pt x="131963" y="5549900"/>
                  </a:lnTo>
                  <a:lnTo>
                    <a:pt x="156780" y="5588000"/>
                  </a:lnTo>
                  <a:lnTo>
                    <a:pt x="182036" y="5626100"/>
                  </a:lnTo>
                  <a:lnTo>
                    <a:pt x="207722" y="5676900"/>
                  </a:lnTo>
                  <a:lnTo>
                    <a:pt x="233831" y="5715000"/>
                  </a:lnTo>
                  <a:lnTo>
                    <a:pt x="260356" y="5740400"/>
                  </a:lnTo>
                  <a:lnTo>
                    <a:pt x="287287" y="5778500"/>
                  </a:lnTo>
                  <a:lnTo>
                    <a:pt x="314619" y="5816600"/>
                  </a:lnTo>
                  <a:lnTo>
                    <a:pt x="342342" y="5854700"/>
                  </a:lnTo>
                  <a:lnTo>
                    <a:pt x="370449" y="5880100"/>
                  </a:lnTo>
                  <a:lnTo>
                    <a:pt x="398932" y="5918200"/>
                  </a:lnTo>
                  <a:lnTo>
                    <a:pt x="427784" y="5943600"/>
                  </a:lnTo>
                  <a:lnTo>
                    <a:pt x="456996" y="5969000"/>
                  </a:lnTo>
                  <a:lnTo>
                    <a:pt x="818983" y="5969000"/>
                  </a:lnTo>
                  <a:lnTo>
                    <a:pt x="802776" y="5956300"/>
                  </a:lnTo>
                  <a:lnTo>
                    <a:pt x="770653" y="5943600"/>
                  </a:lnTo>
                  <a:lnTo>
                    <a:pt x="707331" y="5892800"/>
                  </a:lnTo>
                  <a:lnTo>
                    <a:pt x="645320" y="5842000"/>
                  </a:lnTo>
                  <a:lnTo>
                    <a:pt x="614838" y="5816600"/>
                  </a:lnTo>
                  <a:lnTo>
                    <a:pt x="584721" y="5791200"/>
                  </a:lnTo>
                  <a:lnTo>
                    <a:pt x="554980" y="5753100"/>
                  </a:lnTo>
                  <a:lnTo>
                    <a:pt x="525629" y="5727700"/>
                  </a:lnTo>
                  <a:lnTo>
                    <a:pt x="496679" y="5689600"/>
                  </a:lnTo>
                  <a:lnTo>
                    <a:pt x="468143" y="5651500"/>
                  </a:lnTo>
                  <a:lnTo>
                    <a:pt x="440033" y="5613400"/>
                  </a:lnTo>
                  <a:lnTo>
                    <a:pt x="412361" y="5575300"/>
                  </a:lnTo>
                  <a:lnTo>
                    <a:pt x="385140" y="5537200"/>
                  </a:lnTo>
                  <a:lnTo>
                    <a:pt x="358381" y="5499100"/>
                  </a:lnTo>
                  <a:lnTo>
                    <a:pt x="332097" y="5448300"/>
                  </a:lnTo>
                  <a:lnTo>
                    <a:pt x="306300" y="5410200"/>
                  </a:lnTo>
                  <a:lnTo>
                    <a:pt x="281002" y="5359400"/>
                  </a:lnTo>
                  <a:lnTo>
                    <a:pt x="256216" y="5308600"/>
                  </a:lnTo>
                  <a:lnTo>
                    <a:pt x="231954" y="5257800"/>
                  </a:lnTo>
                  <a:lnTo>
                    <a:pt x="208227" y="5207000"/>
                  </a:lnTo>
                  <a:lnTo>
                    <a:pt x="185049" y="5156200"/>
                  </a:lnTo>
                  <a:lnTo>
                    <a:pt x="162432" y="5105400"/>
                  </a:lnTo>
                  <a:lnTo>
                    <a:pt x="140387" y="5054600"/>
                  </a:lnTo>
                  <a:lnTo>
                    <a:pt x="118927" y="5003800"/>
                  </a:lnTo>
                  <a:lnTo>
                    <a:pt x="98064" y="4940300"/>
                  </a:lnTo>
                  <a:lnTo>
                    <a:pt x="77811" y="4889500"/>
                  </a:lnTo>
                  <a:lnTo>
                    <a:pt x="58179" y="4826000"/>
                  </a:lnTo>
                  <a:lnTo>
                    <a:pt x="39182" y="4762500"/>
                  </a:lnTo>
                  <a:lnTo>
                    <a:pt x="20830" y="4711700"/>
                  </a:lnTo>
                  <a:lnTo>
                    <a:pt x="3136" y="4648200"/>
                  </a:lnTo>
                  <a:lnTo>
                    <a:pt x="2504922" y="4648200"/>
                  </a:lnTo>
                  <a:lnTo>
                    <a:pt x="2504922" y="1638300"/>
                  </a:lnTo>
                  <a:close/>
                </a:path>
                <a:path w="2505075" h="6261100" extrusionOk="0">
                  <a:moveTo>
                    <a:pt x="2504922" y="5689600"/>
                  </a:moveTo>
                  <a:lnTo>
                    <a:pt x="2466633" y="5715000"/>
                  </a:lnTo>
                  <a:lnTo>
                    <a:pt x="2422650" y="5727700"/>
                  </a:lnTo>
                  <a:lnTo>
                    <a:pt x="2333397" y="5778500"/>
                  </a:lnTo>
                  <a:lnTo>
                    <a:pt x="2288143" y="5791200"/>
                  </a:lnTo>
                  <a:lnTo>
                    <a:pt x="2242480" y="5816600"/>
                  </a:lnTo>
                  <a:lnTo>
                    <a:pt x="2196417" y="5829300"/>
                  </a:lnTo>
                  <a:lnTo>
                    <a:pt x="2149960" y="5854700"/>
                  </a:lnTo>
                  <a:lnTo>
                    <a:pt x="2103119" y="5867400"/>
                  </a:lnTo>
                  <a:lnTo>
                    <a:pt x="2055900" y="5892800"/>
                  </a:lnTo>
                  <a:lnTo>
                    <a:pt x="1765096" y="5969000"/>
                  </a:lnTo>
                  <a:lnTo>
                    <a:pt x="2445141" y="5969000"/>
                  </a:lnTo>
                  <a:lnTo>
                    <a:pt x="2465737" y="5956300"/>
                  </a:lnTo>
                  <a:lnTo>
                    <a:pt x="2504922" y="5943600"/>
                  </a:lnTo>
                  <a:lnTo>
                    <a:pt x="2504922" y="5689600"/>
                  </a:lnTo>
                  <a:close/>
                </a:path>
                <a:path w="2505075" h="6261100" extrusionOk="0">
                  <a:moveTo>
                    <a:pt x="1220863" y="3238500"/>
                  </a:moveTo>
                  <a:lnTo>
                    <a:pt x="1001204" y="3238500"/>
                  </a:lnTo>
                  <a:lnTo>
                    <a:pt x="1001204" y="4419600"/>
                  </a:lnTo>
                  <a:lnTo>
                    <a:pt x="1220863" y="4419600"/>
                  </a:lnTo>
                  <a:lnTo>
                    <a:pt x="1220863" y="3238500"/>
                  </a:lnTo>
                  <a:close/>
                </a:path>
                <a:path w="2505075" h="6261100" extrusionOk="0">
                  <a:moveTo>
                    <a:pt x="1220863" y="1854200"/>
                  </a:moveTo>
                  <a:lnTo>
                    <a:pt x="1001204" y="1854200"/>
                  </a:lnTo>
                  <a:lnTo>
                    <a:pt x="1001204" y="3022600"/>
                  </a:lnTo>
                  <a:lnTo>
                    <a:pt x="1220863" y="3022600"/>
                  </a:lnTo>
                  <a:lnTo>
                    <a:pt x="1220863" y="1854200"/>
                  </a:lnTo>
                  <a:close/>
                </a:path>
                <a:path w="2505075" h="6261100" extrusionOk="0">
                  <a:moveTo>
                    <a:pt x="1220863" y="228600"/>
                  </a:moveTo>
                  <a:lnTo>
                    <a:pt x="1001204" y="228600"/>
                  </a:lnTo>
                  <a:lnTo>
                    <a:pt x="1001204" y="1638300"/>
                  </a:lnTo>
                  <a:lnTo>
                    <a:pt x="1220863" y="1638300"/>
                  </a:lnTo>
                  <a:lnTo>
                    <a:pt x="1220863" y="228600"/>
                  </a:lnTo>
                  <a:close/>
                </a:path>
                <a:path w="2505075" h="6261100" extrusionOk="0">
                  <a:moveTo>
                    <a:pt x="2299053" y="228600"/>
                  </a:moveTo>
                  <a:lnTo>
                    <a:pt x="1220863" y="228600"/>
                  </a:lnTo>
                  <a:lnTo>
                    <a:pt x="1254858" y="241300"/>
                  </a:lnTo>
                  <a:lnTo>
                    <a:pt x="1288617" y="241300"/>
                  </a:lnTo>
                  <a:lnTo>
                    <a:pt x="1355383" y="266700"/>
                  </a:lnTo>
                  <a:lnTo>
                    <a:pt x="1388363" y="292100"/>
                  </a:lnTo>
                  <a:lnTo>
                    <a:pt x="1453455" y="317500"/>
                  </a:lnTo>
                  <a:lnTo>
                    <a:pt x="1485543" y="342900"/>
                  </a:lnTo>
                  <a:lnTo>
                    <a:pt x="1548737" y="393700"/>
                  </a:lnTo>
                  <a:lnTo>
                    <a:pt x="1610541" y="444500"/>
                  </a:lnTo>
                  <a:lnTo>
                    <a:pt x="1640889" y="482600"/>
                  </a:lnTo>
                  <a:lnTo>
                    <a:pt x="1670853" y="508000"/>
                  </a:lnTo>
                  <a:lnTo>
                    <a:pt x="1700418" y="546100"/>
                  </a:lnTo>
                  <a:lnTo>
                    <a:pt x="1729572" y="571500"/>
                  </a:lnTo>
                  <a:lnTo>
                    <a:pt x="1758304" y="609600"/>
                  </a:lnTo>
                  <a:lnTo>
                    <a:pt x="1786599" y="647700"/>
                  </a:lnTo>
                  <a:lnTo>
                    <a:pt x="1814447" y="698500"/>
                  </a:lnTo>
                  <a:lnTo>
                    <a:pt x="1841834" y="736600"/>
                  </a:lnTo>
                  <a:lnTo>
                    <a:pt x="1868747" y="774700"/>
                  </a:lnTo>
                  <a:lnTo>
                    <a:pt x="1895174" y="825500"/>
                  </a:lnTo>
                  <a:lnTo>
                    <a:pt x="1921103" y="863600"/>
                  </a:lnTo>
                  <a:lnTo>
                    <a:pt x="1946521" y="914400"/>
                  </a:lnTo>
                  <a:lnTo>
                    <a:pt x="1971415" y="965200"/>
                  </a:lnTo>
                  <a:lnTo>
                    <a:pt x="1995773" y="1016000"/>
                  </a:lnTo>
                  <a:lnTo>
                    <a:pt x="2019583" y="1066800"/>
                  </a:lnTo>
                  <a:lnTo>
                    <a:pt x="2042831" y="1117600"/>
                  </a:lnTo>
                  <a:lnTo>
                    <a:pt x="2065505" y="1168400"/>
                  </a:lnTo>
                  <a:lnTo>
                    <a:pt x="2087593" y="1219200"/>
                  </a:lnTo>
                  <a:lnTo>
                    <a:pt x="2109082" y="1282700"/>
                  </a:lnTo>
                  <a:lnTo>
                    <a:pt x="2129960" y="1333500"/>
                  </a:lnTo>
                  <a:lnTo>
                    <a:pt x="2150213" y="1397000"/>
                  </a:lnTo>
                  <a:lnTo>
                    <a:pt x="2169830" y="1447800"/>
                  </a:lnTo>
                  <a:lnTo>
                    <a:pt x="2188797" y="1511300"/>
                  </a:lnTo>
                  <a:lnTo>
                    <a:pt x="2207103" y="1574800"/>
                  </a:lnTo>
                  <a:lnTo>
                    <a:pt x="2224735" y="1638300"/>
                  </a:lnTo>
                  <a:lnTo>
                    <a:pt x="2458237" y="1638300"/>
                  </a:lnTo>
                  <a:lnTo>
                    <a:pt x="2443170" y="1587500"/>
                  </a:lnTo>
                  <a:lnTo>
                    <a:pt x="2427547" y="1524000"/>
                  </a:lnTo>
                  <a:lnTo>
                    <a:pt x="2411375" y="1473200"/>
                  </a:lnTo>
                  <a:lnTo>
                    <a:pt x="2394661" y="1409700"/>
                  </a:lnTo>
                  <a:lnTo>
                    <a:pt x="2377413" y="1358900"/>
                  </a:lnTo>
                  <a:lnTo>
                    <a:pt x="2359638" y="1308100"/>
                  </a:lnTo>
                  <a:lnTo>
                    <a:pt x="2341343" y="1257300"/>
                  </a:lnTo>
                  <a:lnTo>
                    <a:pt x="2322535" y="1206500"/>
                  </a:lnTo>
                  <a:lnTo>
                    <a:pt x="2303221" y="1155700"/>
                  </a:lnTo>
                  <a:lnTo>
                    <a:pt x="2283410" y="1104900"/>
                  </a:lnTo>
                  <a:lnTo>
                    <a:pt x="2263107" y="1054100"/>
                  </a:lnTo>
                  <a:lnTo>
                    <a:pt x="2242321" y="1003300"/>
                  </a:lnTo>
                  <a:lnTo>
                    <a:pt x="2221058" y="965200"/>
                  </a:lnTo>
                  <a:lnTo>
                    <a:pt x="2199326" y="914400"/>
                  </a:lnTo>
                  <a:lnTo>
                    <a:pt x="2177132" y="876300"/>
                  </a:lnTo>
                  <a:lnTo>
                    <a:pt x="2154483" y="825500"/>
                  </a:lnTo>
                  <a:lnTo>
                    <a:pt x="2131386" y="787400"/>
                  </a:lnTo>
                  <a:lnTo>
                    <a:pt x="2107850" y="736600"/>
                  </a:lnTo>
                  <a:lnTo>
                    <a:pt x="2083880" y="698500"/>
                  </a:lnTo>
                  <a:lnTo>
                    <a:pt x="2059484" y="660400"/>
                  </a:lnTo>
                  <a:lnTo>
                    <a:pt x="2034670" y="622300"/>
                  </a:lnTo>
                  <a:lnTo>
                    <a:pt x="2009444" y="584200"/>
                  </a:lnTo>
                  <a:lnTo>
                    <a:pt x="1983814" y="546100"/>
                  </a:lnTo>
                  <a:lnTo>
                    <a:pt x="1957788" y="508000"/>
                  </a:lnTo>
                  <a:lnTo>
                    <a:pt x="1931371" y="482600"/>
                  </a:lnTo>
                  <a:lnTo>
                    <a:pt x="1904573" y="444500"/>
                  </a:lnTo>
                  <a:lnTo>
                    <a:pt x="1877399" y="406400"/>
                  </a:lnTo>
                  <a:lnTo>
                    <a:pt x="1849857" y="381000"/>
                  </a:lnTo>
                  <a:lnTo>
                    <a:pt x="1821954" y="342900"/>
                  </a:lnTo>
                  <a:lnTo>
                    <a:pt x="1793698" y="317500"/>
                  </a:lnTo>
                  <a:lnTo>
                    <a:pt x="1765096" y="292100"/>
                  </a:lnTo>
                  <a:lnTo>
                    <a:pt x="2445141" y="292100"/>
                  </a:lnTo>
                  <a:lnTo>
                    <a:pt x="2424545" y="279400"/>
                  </a:lnTo>
                  <a:lnTo>
                    <a:pt x="2383030" y="266700"/>
                  </a:lnTo>
                  <a:lnTo>
                    <a:pt x="2341198" y="241300"/>
                  </a:lnTo>
                  <a:lnTo>
                    <a:pt x="2299053" y="228600"/>
                  </a:lnTo>
                  <a:close/>
                </a:path>
                <a:path w="2505075" h="6261100" extrusionOk="0">
                  <a:moveTo>
                    <a:pt x="833741" y="292100"/>
                  </a:moveTo>
                  <a:lnTo>
                    <a:pt x="456996" y="292100"/>
                  </a:lnTo>
                  <a:lnTo>
                    <a:pt x="428395" y="317500"/>
                  </a:lnTo>
                  <a:lnTo>
                    <a:pt x="400141" y="342900"/>
                  </a:lnTo>
                  <a:lnTo>
                    <a:pt x="372240" y="381000"/>
                  </a:lnTo>
                  <a:lnTo>
                    <a:pt x="344700" y="406400"/>
                  </a:lnTo>
                  <a:lnTo>
                    <a:pt x="317528" y="444500"/>
                  </a:lnTo>
                  <a:lnTo>
                    <a:pt x="290731" y="482600"/>
                  </a:lnTo>
                  <a:lnTo>
                    <a:pt x="264317" y="508000"/>
                  </a:lnTo>
                  <a:lnTo>
                    <a:pt x="238292" y="546100"/>
                  </a:lnTo>
                  <a:lnTo>
                    <a:pt x="212665" y="584200"/>
                  </a:lnTo>
                  <a:lnTo>
                    <a:pt x="187442" y="622300"/>
                  </a:lnTo>
                  <a:lnTo>
                    <a:pt x="162630" y="660400"/>
                  </a:lnTo>
                  <a:lnTo>
                    <a:pt x="138237" y="698500"/>
                  </a:lnTo>
                  <a:lnTo>
                    <a:pt x="114269" y="736600"/>
                  </a:lnTo>
                  <a:lnTo>
                    <a:pt x="90735" y="787400"/>
                  </a:lnTo>
                  <a:lnTo>
                    <a:pt x="67641" y="825500"/>
                  </a:lnTo>
                  <a:lnTo>
                    <a:pt x="44995" y="876300"/>
                  </a:lnTo>
                  <a:lnTo>
                    <a:pt x="22804" y="914400"/>
                  </a:lnTo>
                  <a:lnTo>
                    <a:pt x="1075" y="965200"/>
                  </a:lnTo>
                  <a:lnTo>
                    <a:pt x="0" y="965200"/>
                  </a:lnTo>
                  <a:lnTo>
                    <a:pt x="0" y="1625600"/>
                  </a:lnTo>
                  <a:lnTo>
                    <a:pt x="15091" y="1574800"/>
                  </a:lnTo>
                  <a:lnTo>
                    <a:pt x="33397" y="1511300"/>
                  </a:lnTo>
                  <a:lnTo>
                    <a:pt x="52364" y="1447800"/>
                  </a:lnTo>
                  <a:lnTo>
                    <a:pt x="71980" y="1397000"/>
                  </a:lnTo>
                  <a:lnTo>
                    <a:pt x="92233" y="1333500"/>
                  </a:lnTo>
                  <a:lnTo>
                    <a:pt x="113110" y="1282700"/>
                  </a:lnTo>
                  <a:lnTo>
                    <a:pt x="134598" y="1219200"/>
                  </a:lnTo>
                  <a:lnTo>
                    <a:pt x="156685" y="1168400"/>
                  </a:lnTo>
                  <a:lnTo>
                    <a:pt x="179358" y="1117600"/>
                  </a:lnTo>
                  <a:lnTo>
                    <a:pt x="202605" y="1066800"/>
                  </a:lnTo>
                  <a:lnTo>
                    <a:pt x="226412" y="1016000"/>
                  </a:lnTo>
                  <a:lnTo>
                    <a:pt x="250769" y="965200"/>
                  </a:lnTo>
                  <a:lnTo>
                    <a:pt x="275661" y="914400"/>
                  </a:lnTo>
                  <a:lnTo>
                    <a:pt x="301077" y="863600"/>
                  </a:lnTo>
                  <a:lnTo>
                    <a:pt x="327004" y="825500"/>
                  </a:lnTo>
                  <a:lnTo>
                    <a:pt x="353429" y="774700"/>
                  </a:lnTo>
                  <a:lnTo>
                    <a:pt x="380339" y="736600"/>
                  </a:lnTo>
                  <a:lnTo>
                    <a:pt x="407723" y="698500"/>
                  </a:lnTo>
                  <a:lnTo>
                    <a:pt x="435568" y="647700"/>
                  </a:lnTo>
                  <a:lnTo>
                    <a:pt x="463860" y="609600"/>
                  </a:lnTo>
                  <a:lnTo>
                    <a:pt x="492588" y="571500"/>
                  </a:lnTo>
                  <a:lnTo>
                    <a:pt x="521739" y="546100"/>
                  </a:lnTo>
                  <a:lnTo>
                    <a:pt x="551300" y="508000"/>
                  </a:lnTo>
                  <a:lnTo>
                    <a:pt x="581259" y="482600"/>
                  </a:lnTo>
                  <a:lnTo>
                    <a:pt x="611603" y="444500"/>
                  </a:lnTo>
                  <a:lnTo>
                    <a:pt x="673396" y="393700"/>
                  </a:lnTo>
                  <a:lnTo>
                    <a:pt x="736580" y="342900"/>
                  </a:lnTo>
                  <a:lnTo>
                    <a:pt x="768661" y="317500"/>
                  </a:lnTo>
                  <a:lnTo>
                    <a:pt x="833741" y="292100"/>
                  </a:lnTo>
                  <a:close/>
                </a:path>
                <a:path w="2505075" h="6261100" extrusionOk="0">
                  <a:moveTo>
                    <a:pt x="2445141" y="292100"/>
                  </a:moveTo>
                  <a:lnTo>
                    <a:pt x="1765096" y="292100"/>
                  </a:lnTo>
                  <a:lnTo>
                    <a:pt x="2010789" y="355600"/>
                  </a:lnTo>
                  <a:lnTo>
                    <a:pt x="2058851" y="381000"/>
                  </a:lnTo>
                  <a:lnTo>
                    <a:pt x="2153833" y="406400"/>
                  </a:lnTo>
                  <a:lnTo>
                    <a:pt x="2200737" y="431800"/>
                  </a:lnTo>
                  <a:lnTo>
                    <a:pt x="2247240" y="444500"/>
                  </a:lnTo>
                  <a:lnTo>
                    <a:pt x="2293333" y="469900"/>
                  </a:lnTo>
                  <a:lnTo>
                    <a:pt x="2339008" y="482600"/>
                  </a:lnTo>
                  <a:lnTo>
                    <a:pt x="2473447" y="558800"/>
                  </a:lnTo>
                  <a:lnTo>
                    <a:pt x="2504922" y="571500"/>
                  </a:lnTo>
                  <a:lnTo>
                    <a:pt x="2504922" y="317500"/>
                  </a:lnTo>
                  <a:lnTo>
                    <a:pt x="2465737" y="304800"/>
                  </a:lnTo>
                  <a:lnTo>
                    <a:pt x="2445141" y="292100"/>
                  </a:lnTo>
                  <a:close/>
                </a:path>
                <a:path w="2505075" h="6261100" extrusionOk="0">
                  <a:moveTo>
                    <a:pt x="1725158" y="50800"/>
                  </a:moveTo>
                  <a:lnTo>
                    <a:pt x="496954" y="50800"/>
                  </a:lnTo>
                  <a:lnTo>
                    <a:pt x="8294" y="190500"/>
                  </a:lnTo>
                  <a:lnTo>
                    <a:pt x="0" y="203200"/>
                  </a:lnTo>
                  <a:lnTo>
                    <a:pt x="0" y="431800"/>
                  </a:lnTo>
                  <a:lnTo>
                    <a:pt x="21391" y="431800"/>
                  </a:lnTo>
                  <a:lnTo>
                    <a:pt x="68292" y="406400"/>
                  </a:lnTo>
                  <a:lnTo>
                    <a:pt x="163267" y="381000"/>
                  </a:lnTo>
                  <a:lnTo>
                    <a:pt x="211325" y="355600"/>
                  </a:lnTo>
                  <a:lnTo>
                    <a:pt x="456996" y="292100"/>
                  </a:lnTo>
                  <a:lnTo>
                    <a:pt x="833741" y="292100"/>
                  </a:lnTo>
                  <a:lnTo>
                    <a:pt x="866715" y="266700"/>
                  </a:lnTo>
                  <a:lnTo>
                    <a:pt x="933465" y="241300"/>
                  </a:lnTo>
                  <a:lnTo>
                    <a:pt x="967217" y="241300"/>
                  </a:lnTo>
                  <a:lnTo>
                    <a:pt x="1001204" y="228600"/>
                  </a:lnTo>
                  <a:lnTo>
                    <a:pt x="2299053" y="228600"/>
                  </a:lnTo>
                  <a:lnTo>
                    <a:pt x="2256601" y="215900"/>
                  </a:lnTo>
                  <a:lnTo>
                    <a:pt x="2213848" y="190500"/>
                  </a:lnTo>
                  <a:lnTo>
                    <a:pt x="1725158" y="50800"/>
                  </a:lnTo>
                  <a:close/>
                </a:path>
                <a:path w="2505075" h="6261100" extrusionOk="0">
                  <a:moveTo>
                    <a:pt x="1586583" y="25400"/>
                  </a:moveTo>
                  <a:lnTo>
                    <a:pt x="635520" y="25400"/>
                  </a:lnTo>
                  <a:lnTo>
                    <a:pt x="542911" y="50800"/>
                  </a:lnTo>
                  <a:lnTo>
                    <a:pt x="1679198" y="50800"/>
                  </a:lnTo>
                  <a:lnTo>
                    <a:pt x="1586583" y="25400"/>
                  </a:lnTo>
                  <a:close/>
                </a:path>
                <a:path w="2505075" h="6261100" extrusionOk="0">
                  <a:moveTo>
                    <a:pt x="1493080" y="12700"/>
                  </a:moveTo>
                  <a:lnTo>
                    <a:pt x="729016" y="12700"/>
                  </a:lnTo>
                  <a:lnTo>
                    <a:pt x="682159" y="25400"/>
                  </a:lnTo>
                  <a:lnTo>
                    <a:pt x="1539940" y="25400"/>
                  </a:lnTo>
                  <a:lnTo>
                    <a:pt x="1493080" y="12700"/>
                  </a:lnTo>
                  <a:close/>
                </a:path>
                <a:path w="2505075" h="6261100" extrusionOk="0">
                  <a:moveTo>
                    <a:pt x="1351253" y="0"/>
                  </a:moveTo>
                  <a:lnTo>
                    <a:pt x="870833" y="0"/>
                  </a:lnTo>
                  <a:lnTo>
                    <a:pt x="823358" y="12700"/>
                  </a:lnTo>
                  <a:lnTo>
                    <a:pt x="1398731" y="12700"/>
                  </a:lnTo>
                  <a:lnTo>
                    <a:pt x="1351253" y="0"/>
                  </a:lnTo>
                  <a:close/>
                </a:path>
              </a:pathLst>
            </a:custGeom>
            <a:solidFill>
              <a:srgbClr val="0095C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5" name="Google Shape;75;p3"/>
          <p:cNvSpPr txBox="1">
            <a:spLocks noGrp="1"/>
          </p:cNvSpPr>
          <p:nvPr>
            <p:ph type="title"/>
          </p:nvPr>
        </p:nvSpPr>
        <p:spPr>
          <a:xfrm>
            <a:off x="368134" y="818900"/>
            <a:ext cx="4361553" cy="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000">
                <a:solidFill>
                  <a:srgbClr val="FFFFFF"/>
                </a:solidFill>
              </a:rPr>
              <a:t>THE VOTER JOURNEY HAS MANY TOUCHPOINTS, YOUR POLITICAL STRATEGY SHOULD TOO </a:t>
            </a:r>
            <a:endParaRPr sz="3000"/>
          </a:p>
        </p:txBody>
      </p:sp>
      <p:sp>
        <p:nvSpPr>
          <p:cNvPr id="76" name="Google Shape;76;p3"/>
          <p:cNvSpPr txBox="1">
            <a:spLocks noGrp="1"/>
          </p:cNvSpPr>
          <p:nvPr>
            <p:ph type="title"/>
          </p:nvPr>
        </p:nvSpPr>
        <p:spPr>
          <a:xfrm>
            <a:off x="368133" y="3444075"/>
            <a:ext cx="3779563" cy="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lang="en-US" sz="1800" b="0">
                <a:solidFill>
                  <a:schemeClr val="lt1"/>
                </a:solidFill>
              </a:rPr>
              <a:t>Use a strategy that includes both traditional and digital mediums to reach voters at all points throughout their journey.</a:t>
            </a:r>
            <a:endParaRPr sz="3200" b="0"/>
          </a:p>
        </p:txBody>
      </p:sp>
      <p:sp>
        <p:nvSpPr>
          <p:cNvPr id="77" name="Google Shape;77;p3"/>
          <p:cNvSpPr txBox="1">
            <a:spLocks noGrp="1"/>
          </p:cNvSpPr>
          <p:nvPr>
            <p:ph type="title"/>
          </p:nvPr>
        </p:nvSpPr>
        <p:spPr>
          <a:xfrm>
            <a:off x="5602147" y="384075"/>
            <a:ext cx="3933600" cy="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 sz="1800">
                <a:solidFill>
                  <a:srgbClr val="000000"/>
                </a:solidFill>
              </a:rPr>
              <a:t>USE A STRATEGY TO REACH VOTERS THROUGH ALL POINTS OF THEIR JOURNEY</a:t>
            </a:r>
            <a:endParaRPr sz="3200">
              <a:solidFill>
                <a:srgbClr val="000000"/>
              </a:solidFill>
            </a:endParaRPr>
          </a:p>
        </p:txBody>
      </p:sp>
      <p:pic>
        <p:nvPicPr>
          <p:cNvPr id="78" name="Google Shape;78;p3" descr="A screenshot of a cell phon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2693" y="1259300"/>
            <a:ext cx="4074546" cy="4233553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3"/>
          <p:cNvSpPr/>
          <p:nvPr/>
        </p:nvSpPr>
        <p:spPr>
          <a:xfrm>
            <a:off x="5450774" y="1699700"/>
            <a:ext cx="1567543" cy="391732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3"/>
          <p:cNvSpPr txBox="1"/>
          <p:nvPr/>
        </p:nvSpPr>
        <p:spPr>
          <a:xfrm>
            <a:off x="5258527" y="2319211"/>
            <a:ext cx="1736039" cy="2246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BUILD </a:t>
            </a:r>
            <a:b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AWARENESS</a:t>
            </a:r>
            <a:endParaRPr/>
          </a:p>
          <a:p>
            <a: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DRIVE </a:t>
            </a:r>
            <a:b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ACTION</a:t>
            </a:r>
            <a:endParaRPr/>
          </a:p>
        </p:txBody>
      </p:sp>
      <p:pic>
        <p:nvPicPr>
          <p:cNvPr id="81" name="Google Shape;81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08277" y="7169050"/>
            <a:ext cx="2154895" cy="527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4"/>
          <p:cNvSpPr/>
          <p:nvPr/>
        </p:nvSpPr>
        <p:spPr>
          <a:xfrm>
            <a:off x="0" y="13476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 extrusionOk="0">
                <a:moveTo>
                  <a:pt x="10058400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A2D7">
              <a:alpha val="80392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731889" y="340124"/>
            <a:ext cx="8594622" cy="1644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l" rtl="0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500">
                <a:solidFill>
                  <a:srgbClr val="FFFFFF"/>
                </a:solidFill>
              </a:rPr>
              <a:t>THE POLITICAL ADVERTISING LANDSCAPE MUST INCLUDE DIGITAL TO ENSURE YOUR MESSAGE IS REACHING THOSE UNDECIDED, INFLUENTIAL, AND TARGETED VOTERS</a:t>
            </a:r>
            <a:endParaRPr sz="2500"/>
          </a:p>
        </p:txBody>
      </p:sp>
      <p:sp>
        <p:nvSpPr>
          <p:cNvPr id="89" name="Google Shape;89;p4"/>
          <p:cNvSpPr/>
          <p:nvPr/>
        </p:nvSpPr>
        <p:spPr>
          <a:xfrm>
            <a:off x="732421" y="3439265"/>
            <a:ext cx="8594090" cy="4333240"/>
          </a:xfrm>
          <a:custGeom>
            <a:avLst/>
            <a:gdLst/>
            <a:ahLst/>
            <a:cxnLst/>
            <a:rect l="l" t="t" r="r" b="b"/>
            <a:pathLst>
              <a:path w="8594090" h="4333240" extrusionOk="0">
                <a:moveTo>
                  <a:pt x="8343861" y="0"/>
                </a:moveTo>
                <a:lnTo>
                  <a:pt x="249694" y="0"/>
                </a:lnTo>
                <a:lnTo>
                  <a:pt x="204963" y="4041"/>
                </a:lnTo>
                <a:lnTo>
                  <a:pt x="162801" y="15688"/>
                </a:lnTo>
                <a:lnTo>
                  <a:pt x="123925" y="34218"/>
                </a:lnTo>
                <a:lnTo>
                  <a:pt x="89057" y="58915"/>
                </a:lnTo>
                <a:lnTo>
                  <a:pt x="58915" y="89057"/>
                </a:lnTo>
                <a:lnTo>
                  <a:pt x="34218" y="123925"/>
                </a:lnTo>
                <a:lnTo>
                  <a:pt x="15688" y="162801"/>
                </a:lnTo>
                <a:lnTo>
                  <a:pt x="4041" y="204963"/>
                </a:lnTo>
                <a:lnTo>
                  <a:pt x="0" y="249694"/>
                </a:lnTo>
                <a:lnTo>
                  <a:pt x="0" y="4333134"/>
                </a:lnTo>
                <a:lnTo>
                  <a:pt x="8593556" y="4333134"/>
                </a:lnTo>
                <a:lnTo>
                  <a:pt x="8593556" y="249694"/>
                </a:lnTo>
                <a:lnTo>
                  <a:pt x="8589514" y="204963"/>
                </a:lnTo>
                <a:lnTo>
                  <a:pt x="8577868" y="162801"/>
                </a:lnTo>
                <a:lnTo>
                  <a:pt x="8559337" y="123925"/>
                </a:lnTo>
                <a:lnTo>
                  <a:pt x="8534641" y="89057"/>
                </a:lnTo>
                <a:lnTo>
                  <a:pt x="8504499" y="58915"/>
                </a:lnTo>
                <a:lnTo>
                  <a:pt x="8469630" y="34218"/>
                </a:lnTo>
                <a:lnTo>
                  <a:pt x="8430755" y="15688"/>
                </a:lnTo>
                <a:lnTo>
                  <a:pt x="8388592" y="4041"/>
                </a:lnTo>
                <a:lnTo>
                  <a:pt x="834386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4"/>
          <p:cNvSpPr/>
          <p:nvPr/>
        </p:nvSpPr>
        <p:spPr>
          <a:xfrm>
            <a:off x="994374" y="4420539"/>
            <a:ext cx="2284922" cy="2248787"/>
          </a:xfrm>
          <a:custGeom>
            <a:avLst/>
            <a:gdLst/>
            <a:ahLst/>
            <a:cxnLst/>
            <a:rect l="l" t="t" r="r" b="b"/>
            <a:pathLst>
              <a:path w="1111884" h="1111885" extrusionOk="0">
                <a:moveTo>
                  <a:pt x="555802" y="0"/>
                </a:moveTo>
                <a:lnTo>
                  <a:pt x="507846" y="2040"/>
                </a:lnTo>
                <a:lnTo>
                  <a:pt x="461022" y="8049"/>
                </a:lnTo>
                <a:lnTo>
                  <a:pt x="415498" y="17860"/>
                </a:lnTo>
                <a:lnTo>
                  <a:pt x="371440" y="31307"/>
                </a:lnTo>
                <a:lnTo>
                  <a:pt x="329016" y="48222"/>
                </a:lnTo>
                <a:lnTo>
                  <a:pt x="288392" y="68440"/>
                </a:lnTo>
                <a:lnTo>
                  <a:pt x="249734" y="91791"/>
                </a:lnTo>
                <a:lnTo>
                  <a:pt x="213211" y="118111"/>
                </a:lnTo>
                <a:lnTo>
                  <a:pt x="178988" y="147232"/>
                </a:lnTo>
                <a:lnTo>
                  <a:pt x="147232" y="178988"/>
                </a:lnTo>
                <a:lnTo>
                  <a:pt x="118111" y="213211"/>
                </a:lnTo>
                <a:lnTo>
                  <a:pt x="91791" y="249734"/>
                </a:lnTo>
                <a:lnTo>
                  <a:pt x="68440" y="288392"/>
                </a:lnTo>
                <a:lnTo>
                  <a:pt x="48222" y="329016"/>
                </a:lnTo>
                <a:lnTo>
                  <a:pt x="31307" y="371440"/>
                </a:lnTo>
                <a:lnTo>
                  <a:pt x="17860" y="415498"/>
                </a:lnTo>
                <a:lnTo>
                  <a:pt x="8049" y="461022"/>
                </a:lnTo>
                <a:lnTo>
                  <a:pt x="2040" y="507846"/>
                </a:lnTo>
                <a:lnTo>
                  <a:pt x="0" y="555802"/>
                </a:lnTo>
                <a:lnTo>
                  <a:pt x="2040" y="603759"/>
                </a:lnTo>
                <a:lnTo>
                  <a:pt x="8049" y="650582"/>
                </a:lnTo>
                <a:lnTo>
                  <a:pt x="17860" y="696107"/>
                </a:lnTo>
                <a:lnTo>
                  <a:pt x="31307" y="740164"/>
                </a:lnTo>
                <a:lnTo>
                  <a:pt x="48222" y="782589"/>
                </a:lnTo>
                <a:lnTo>
                  <a:pt x="68440" y="823213"/>
                </a:lnTo>
                <a:lnTo>
                  <a:pt x="91791" y="861870"/>
                </a:lnTo>
                <a:lnTo>
                  <a:pt x="118111" y="898394"/>
                </a:lnTo>
                <a:lnTo>
                  <a:pt x="147232" y="932617"/>
                </a:lnTo>
                <a:lnTo>
                  <a:pt x="178988" y="964372"/>
                </a:lnTo>
                <a:lnTo>
                  <a:pt x="213211" y="993493"/>
                </a:lnTo>
                <a:lnTo>
                  <a:pt x="249734" y="1019813"/>
                </a:lnTo>
                <a:lnTo>
                  <a:pt x="288392" y="1043165"/>
                </a:lnTo>
                <a:lnTo>
                  <a:pt x="329016" y="1063382"/>
                </a:lnTo>
                <a:lnTo>
                  <a:pt x="371440" y="1080297"/>
                </a:lnTo>
                <a:lnTo>
                  <a:pt x="415498" y="1093744"/>
                </a:lnTo>
                <a:lnTo>
                  <a:pt x="461022" y="1103556"/>
                </a:lnTo>
                <a:lnTo>
                  <a:pt x="507846" y="1109565"/>
                </a:lnTo>
                <a:lnTo>
                  <a:pt x="555802" y="1111605"/>
                </a:lnTo>
                <a:lnTo>
                  <a:pt x="603759" y="1109565"/>
                </a:lnTo>
                <a:lnTo>
                  <a:pt x="650582" y="1103556"/>
                </a:lnTo>
                <a:lnTo>
                  <a:pt x="696107" y="1093744"/>
                </a:lnTo>
                <a:lnTo>
                  <a:pt x="740164" y="1080297"/>
                </a:lnTo>
                <a:lnTo>
                  <a:pt x="782589" y="1063382"/>
                </a:lnTo>
                <a:lnTo>
                  <a:pt x="823213" y="1043165"/>
                </a:lnTo>
                <a:lnTo>
                  <a:pt x="861870" y="1019813"/>
                </a:lnTo>
                <a:lnTo>
                  <a:pt x="898394" y="993493"/>
                </a:lnTo>
                <a:lnTo>
                  <a:pt x="932617" y="964372"/>
                </a:lnTo>
                <a:lnTo>
                  <a:pt x="964372" y="932617"/>
                </a:lnTo>
                <a:lnTo>
                  <a:pt x="993493" y="898394"/>
                </a:lnTo>
                <a:lnTo>
                  <a:pt x="1019813" y="861870"/>
                </a:lnTo>
                <a:lnTo>
                  <a:pt x="1043165" y="823213"/>
                </a:lnTo>
                <a:lnTo>
                  <a:pt x="1063382" y="782589"/>
                </a:lnTo>
                <a:lnTo>
                  <a:pt x="1080297" y="740164"/>
                </a:lnTo>
                <a:lnTo>
                  <a:pt x="1093744" y="696107"/>
                </a:lnTo>
                <a:lnTo>
                  <a:pt x="1103556" y="650582"/>
                </a:lnTo>
                <a:lnTo>
                  <a:pt x="1109565" y="603759"/>
                </a:lnTo>
                <a:lnTo>
                  <a:pt x="1111605" y="555802"/>
                </a:lnTo>
                <a:lnTo>
                  <a:pt x="1109565" y="507846"/>
                </a:lnTo>
                <a:lnTo>
                  <a:pt x="1103556" y="461022"/>
                </a:lnTo>
                <a:lnTo>
                  <a:pt x="1093744" y="415498"/>
                </a:lnTo>
                <a:lnTo>
                  <a:pt x="1080297" y="371440"/>
                </a:lnTo>
                <a:lnTo>
                  <a:pt x="1063382" y="329016"/>
                </a:lnTo>
                <a:lnTo>
                  <a:pt x="1043165" y="288392"/>
                </a:lnTo>
                <a:lnTo>
                  <a:pt x="1019813" y="249734"/>
                </a:lnTo>
                <a:lnTo>
                  <a:pt x="993493" y="213211"/>
                </a:lnTo>
                <a:lnTo>
                  <a:pt x="964372" y="178988"/>
                </a:lnTo>
                <a:lnTo>
                  <a:pt x="932617" y="147232"/>
                </a:lnTo>
                <a:lnTo>
                  <a:pt x="898394" y="118111"/>
                </a:lnTo>
                <a:lnTo>
                  <a:pt x="861870" y="91791"/>
                </a:lnTo>
                <a:lnTo>
                  <a:pt x="823213" y="68440"/>
                </a:lnTo>
                <a:lnTo>
                  <a:pt x="782589" y="48222"/>
                </a:lnTo>
                <a:lnTo>
                  <a:pt x="740164" y="31307"/>
                </a:lnTo>
                <a:lnTo>
                  <a:pt x="696107" y="17860"/>
                </a:lnTo>
                <a:lnTo>
                  <a:pt x="650582" y="8049"/>
                </a:lnTo>
                <a:lnTo>
                  <a:pt x="603759" y="2040"/>
                </a:lnTo>
                <a:lnTo>
                  <a:pt x="555802" y="0"/>
                </a:lnTo>
                <a:close/>
              </a:path>
            </a:pathLst>
          </a:custGeom>
          <a:solidFill>
            <a:srgbClr val="DF7C2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4"/>
          <p:cNvSpPr/>
          <p:nvPr/>
        </p:nvSpPr>
        <p:spPr>
          <a:xfrm>
            <a:off x="732421" y="3439261"/>
            <a:ext cx="8594090" cy="250190"/>
          </a:xfrm>
          <a:custGeom>
            <a:avLst/>
            <a:gdLst/>
            <a:ahLst/>
            <a:cxnLst/>
            <a:rect l="l" t="t" r="r" b="b"/>
            <a:pathLst>
              <a:path w="8594090" h="250189" extrusionOk="0">
                <a:moveTo>
                  <a:pt x="8593556" y="0"/>
                </a:moveTo>
                <a:lnTo>
                  <a:pt x="0" y="0"/>
                </a:lnTo>
                <a:lnTo>
                  <a:pt x="0" y="249707"/>
                </a:lnTo>
                <a:lnTo>
                  <a:pt x="8593556" y="249707"/>
                </a:lnTo>
                <a:lnTo>
                  <a:pt x="8593556" y="0"/>
                </a:lnTo>
                <a:close/>
              </a:path>
            </a:pathLst>
          </a:custGeom>
          <a:solidFill>
            <a:srgbClr val="DF7C2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4"/>
          <p:cNvSpPr/>
          <p:nvPr/>
        </p:nvSpPr>
        <p:spPr>
          <a:xfrm>
            <a:off x="3429536" y="4420539"/>
            <a:ext cx="2284922" cy="2248787"/>
          </a:xfrm>
          <a:custGeom>
            <a:avLst/>
            <a:gdLst/>
            <a:ahLst/>
            <a:cxnLst/>
            <a:rect l="l" t="t" r="r" b="b"/>
            <a:pathLst>
              <a:path w="1111884" h="1111885" extrusionOk="0">
                <a:moveTo>
                  <a:pt x="555802" y="0"/>
                </a:moveTo>
                <a:lnTo>
                  <a:pt x="507846" y="2040"/>
                </a:lnTo>
                <a:lnTo>
                  <a:pt x="461022" y="8049"/>
                </a:lnTo>
                <a:lnTo>
                  <a:pt x="415498" y="17860"/>
                </a:lnTo>
                <a:lnTo>
                  <a:pt x="371440" y="31307"/>
                </a:lnTo>
                <a:lnTo>
                  <a:pt x="329016" y="48222"/>
                </a:lnTo>
                <a:lnTo>
                  <a:pt x="288392" y="68440"/>
                </a:lnTo>
                <a:lnTo>
                  <a:pt x="249734" y="91791"/>
                </a:lnTo>
                <a:lnTo>
                  <a:pt x="213211" y="118111"/>
                </a:lnTo>
                <a:lnTo>
                  <a:pt x="178988" y="147232"/>
                </a:lnTo>
                <a:lnTo>
                  <a:pt x="147232" y="178988"/>
                </a:lnTo>
                <a:lnTo>
                  <a:pt x="118111" y="213211"/>
                </a:lnTo>
                <a:lnTo>
                  <a:pt x="91791" y="249734"/>
                </a:lnTo>
                <a:lnTo>
                  <a:pt x="68440" y="288392"/>
                </a:lnTo>
                <a:lnTo>
                  <a:pt x="48222" y="329016"/>
                </a:lnTo>
                <a:lnTo>
                  <a:pt x="31307" y="371440"/>
                </a:lnTo>
                <a:lnTo>
                  <a:pt x="17860" y="415498"/>
                </a:lnTo>
                <a:lnTo>
                  <a:pt x="8049" y="461022"/>
                </a:lnTo>
                <a:lnTo>
                  <a:pt x="2040" y="507846"/>
                </a:lnTo>
                <a:lnTo>
                  <a:pt x="0" y="555802"/>
                </a:lnTo>
                <a:lnTo>
                  <a:pt x="2040" y="603759"/>
                </a:lnTo>
                <a:lnTo>
                  <a:pt x="8049" y="650582"/>
                </a:lnTo>
                <a:lnTo>
                  <a:pt x="17860" y="696107"/>
                </a:lnTo>
                <a:lnTo>
                  <a:pt x="31307" y="740164"/>
                </a:lnTo>
                <a:lnTo>
                  <a:pt x="48222" y="782589"/>
                </a:lnTo>
                <a:lnTo>
                  <a:pt x="68440" y="823213"/>
                </a:lnTo>
                <a:lnTo>
                  <a:pt x="91791" y="861870"/>
                </a:lnTo>
                <a:lnTo>
                  <a:pt x="118111" y="898394"/>
                </a:lnTo>
                <a:lnTo>
                  <a:pt x="147232" y="932617"/>
                </a:lnTo>
                <a:lnTo>
                  <a:pt x="178988" y="964372"/>
                </a:lnTo>
                <a:lnTo>
                  <a:pt x="213211" y="993493"/>
                </a:lnTo>
                <a:lnTo>
                  <a:pt x="249734" y="1019813"/>
                </a:lnTo>
                <a:lnTo>
                  <a:pt x="288392" y="1043165"/>
                </a:lnTo>
                <a:lnTo>
                  <a:pt x="329016" y="1063382"/>
                </a:lnTo>
                <a:lnTo>
                  <a:pt x="371440" y="1080297"/>
                </a:lnTo>
                <a:lnTo>
                  <a:pt x="415498" y="1093744"/>
                </a:lnTo>
                <a:lnTo>
                  <a:pt x="461022" y="1103556"/>
                </a:lnTo>
                <a:lnTo>
                  <a:pt x="507846" y="1109565"/>
                </a:lnTo>
                <a:lnTo>
                  <a:pt x="555802" y="1111605"/>
                </a:lnTo>
                <a:lnTo>
                  <a:pt x="603759" y="1109565"/>
                </a:lnTo>
                <a:lnTo>
                  <a:pt x="650582" y="1103556"/>
                </a:lnTo>
                <a:lnTo>
                  <a:pt x="696107" y="1093744"/>
                </a:lnTo>
                <a:lnTo>
                  <a:pt x="740164" y="1080297"/>
                </a:lnTo>
                <a:lnTo>
                  <a:pt x="782589" y="1063382"/>
                </a:lnTo>
                <a:lnTo>
                  <a:pt x="823213" y="1043165"/>
                </a:lnTo>
                <a:lnTo>
                  <a:pt x="861870" y="1019813"/>
                </a:lnTo>
                <a:lnTo>
                  <a:pt x="898394" y="993493"/>
                </a:lnTo>
                <a:lnTo>
                  <a:pt x="932617" y="964372"/>
                </a:lnTo>
                <a:lnTo>
                  <a:pt x="964372" y="932617"/>
                </a:lnTo>
                <a:lnTo>
                  <a:pt x="993493" y="898394"/>
                </a:lnTo>
                <a:lnTo>
                  <a:pt x="1019813" y="861870"/>
                </a:lnTo>
                <a:lnTo>
                  <a:pt x="1043165" y="823213"/>
                </a:lnTo>
                <a:lnTo>
                  <a:pt x="1063382" y="782589"/>
                </a:lnTo>
                <a:lnTo>
                  <a:pt x="1080297" y="740164"/>
                </a:lnTo>
                <a:lnTo>
                  <a:pt x="1093744" y="696107"/>
                </a:lnTo>
                <a:lnTo>
                  <a:pt x="1103556" y="650582"/>
                </a:lnTo>
                <a:lnTo>
                  <a:pt x="1109565" y="603759"/>
                </a:lnTo>
                <a:lnTo>
                  <a:pt x="1111605" y="555802"/>
                </a:lnTo>
                <a:lnTo>
                  <a:pt x="1109565" y="507846"/>
                </a:lnTo>
                <a:lnTo>
                  <a:pt x="1103556" y="461022"/>
                </a:lnTo>
                <a:lnTo>
                  <a:pt x="1093744" y="415498"/>
                </a:lnTo>
                <a:lnTo>
                  <a:pt x="1080297" y="371440"/>
                </a:lnTo>
                <a:lnTo>
                  <a:pt x="1063382" y="329016"/>
                </a:lnTo>
                <a:lnTo>
                  <a:pt x="1043165" y="288392"/>
                </a:lnTo>
                <a:lnTo>
                  <a:pt x="1019813" y="249734"/>
                </a:lnTo>
                <a:lnTo>
                  <a:pt x="993493" y="213211"/>
                </a:lnTo>
                <a:lnTo>
                  <a:pt x="964372" y="178988"/>
                </a:lnTo>
                <a:lnTo>
                  <a:pt x="932617" y="147232"/>
                </a:lnTo>
                <a:lnTo>
                  <a:pt x="898394" y="118111"/>
                </a:lnTo>
                <a:lnTo>
                  <a:pt x="861870" y="91791"/>
                </a:lnTo>
                <a:lnTo>
                  <a:pt x="823213" y="68440"/>
                </a:lnTo>
                <a:lnTo>
                  <a:pt x="782589" y="48222"/>
                </a:lnTo>
                <a:lnTo>
                  <a:pt x="740164" y="31307"/>
                </a:lnTo>
                <a:lnTo>
                  <a:pt x="696107" y="17860"/>
                </a:lnTo>
                <a:lnTo>
                  <a:pt x="650582" y="8049"/>
                </a:lnTo>
                <a:lnTo>
                  <a:pt x="603759" y="2040"/>
                </a:lnTo>
                <a:lnTo>
                  <a:pt x="555802" y="0"/>
                </a:lnTo>
                <a:close/>
              </a:path>
            </a:pathLst>
          </a:custGeom>
          <a:solidFill>
            <a:srgbClr val="DF7C2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4"/>
          <p:cNvSpPr txBox="1">
            <a:spLocks noGrp="1"/>
          </p:cNvSpPr>
          <p:nvPr>
            <p:ph type="title"/>
          </p:nvPr>
        </p:nvSpPr>
        <p:spPr>
          <a:xfrm>
            <a:off x="731889" y="2080987"/>
            <a:ext cx="4689600" cy="155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l" rtl="0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800" b="0">
                <a:solidFill>
                  <a:srgbClr val="FFFFFF"/>
                </a:solidFill>
              </a:rPr>
              <a:t>We offer various creative formats and solutions to deliver your message and cultivate trust with voters and meet them where they are in their news journey.</a:t>
            </a:r>
            <a:endParaRPr sz="1800" b="0"/>
          </a:p>
        </p:txBody>
      </p:sp>
      <p:sp>
        <p:nvSpPr>
          <p:cNvPr id="94" name="Google Shape;94;p4"/>
          <p:cNvSpPr txBox="1">
            <a:spLocks noGrp="1"/>
          </p:cNvSpPr>
          <p:nvPr>
            <p:ph type="title"/>
          </p:nvPr>
        </p:nvSpPr>
        <p:spPr>
          <a:xfrm>
            <a:off x="1467575" y="4699600"/>
            <a:ext cx="1471500" cy="9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l" rtl="0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5100" b="0">
                <a:solidFill>
                  <a:srgbClr val="FFFFFF"/>
                </a:solidFill>
              </a:rPr>
              <a:t>65%</a:t>
            </a:r>
            <a:endParaRPr sz="5100" b="0"/>
          </a:p>
        </p:txBody>
      </p:sp>
      <p:sp>
        <p:nvSpPr>
          <p:cNvPr id="95" name="Google Shape;95;p4"/>
          <p:cNvSpPr txBox="1">
            <a:spLocks noGrp="1"/>
          </p:cNvSpPr>
          <p:nvPr>
            <p:ph type="title"/>
          </p:nvPr>
        </p:nvSpPr>
        <p:spPr>
          <a:xfrm>
            <a:off x="3930700" y="4699600"/>
            <a:ext cx="1471500" cy="9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l" rtl="0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5100" b="0">
                <a:solidFill>
                  <a:srgbClr val="FFFFFF"/>
                </a:solidFill>
              </a:rPr>
              <a:t>43%</a:t>
            </a:r>
            <a:endParaRPr sz="5100" b="0"/>
          </a:p>
        </p:txBody>
      </p:sp>
      <p:sp>
        <p:nvSpPr>
          <p:cNvPr id="96" name="Google Shape;96;p4"/>
          <p:cNvSpPr txBox="1">
            <a:spLocks noGrp="1"/>
          </p:cNvSpPr>
          <p:nvPr>
            <p:ph type="title"/>
          </p:nvPr>
        </p:nvSpPr>
        <p:spPr>
          <a:xfrm>
            <a:off x="1183800" y="5529700"/>
            <a:ext cx="1825200" cy="8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ctr" rtl="0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100" b="0">
                <a:solidFill>
                  <a:srgbClr val="FFFFFF"/>
                </a:solidFill>
              </a:rPr>
              <a:t>of US adults turn to digital </a:t>
            </a:r>
            <a:endParaRPr sz="1100" b="0">
              <a:solidFill>
                <a:srgbClr val="FFFFFF"/>
              </a:solidFill>
            </a:endParaRPr>
          </a:p>
          <a:p>
            <a:pPr marL="12700" marR="5080" lvl="0" indent="0" algn="ctr" rtl="0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100" b="0">
                <a:solidFill>
                  <a:srgbClr val="FFFFFF"/>
                </a:solidFill>
              </a:rPr>
              <a:t>channels to gather information</a:t>
            </a:r>
            <a:endParaRPr sz="1100" b="0">
              <a:solidFill>
                <a:srgbClr val="FFFFFF"/>
              </a:solidFill>
            </a:endParaRPr>
          </a:p>
          <a:p>
            <a:pPr marL="12700" marR="5080" lvl="0" indent="0" algn="ctr" rtl="0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100" b="0">
                <a:solidFill>
                  <a:srgbClr val="FFFFFF"/>
                </a:solidFill>
              </a:rPr>
              <a:t>about the electio</a:t>
            </a:r>
            <a:r>
              <a:rPr lang="en-US" sz="1300" b="0">
                <a:solidFill>
                  <a:srgbClr val="FFFFFF"/>
                </a:solidFill>
              </a:rPr>
              <a:t>n</a:t>
            </a:r>
            <a:endParaRPr sz="1300" b="0">
              <a:solidFill>
                <a:srgbClr val="FFFFFF"/>
              </a:solidFill>
            </a:endParaRPr>
          </a:p>
        </p:txBody>
      </p:sp>
      <p:sp>
        <p:nvSpPr>
          <p:cNvPr id="97" name="Google Shape;97;p4"/>
          <p:cNvSpPr txBox="1">
            <a:spLocks noGrp="1"/>
          </p:cNvSpPr>
          <p:nvPr>
            <p:ph type="title"/>
          </p:nvPr>
        </p:nvSpPr>
        <p:spPr>
          <a:xfrm>
            <a:off x="3677650" y="5529700"/>
            <a:ext cx="1825200" cy="8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ctr" rtl="0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100" b="0">
                <a:solidFill>
                  <a:srgbClr val="FFFFFF"/>
                </a:solidFill>
              </a:rPr>
              <a:t>of US registered voters search for more information about a candidate after viewing a digital advertisement </a:t>
            </a:r>
            <a:endParaRPr sz="1300" b="0">
              <a:solidFill>
                <a:srgbClr val="FFFFFF"/>
              </a:solidFill>
            </a:endParaRPr>
          </a:p>
        </p:txBody>
      </p:sp>
      <p:sp>
        <p:nvSpPr>
          <p:cNvPr id="98" name="Google Shape;98;p4"/>
          <p:cNvSpPr txBox="1">
            <a:spLocks noGrp="1"/>
          </p:cNvSpPr>
          <p:nvPr>
            <p:ph type="title"/>
          </p:nvPr>
        </p:nvSpPr>
        <p:spPr>
          <a:xfrm>
            <a:off x="5911098" y="3970000"/>
            <a:ext cx="3135300" cy="155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l" rtl="0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300">
                <a:solidFill>
                  <a:srgbClr val="000000"/>
                </a:solidFill>
              </a:rPr>
              <a:t>Projected </a:t>
            </a:r>
            <a:endParaRPr sz="2300">
              <a:solidFill>
                <a:srgbClr val="000000"/>
              </a:solidFill>
            </a:endParaRPr>
          </a:p>
          <a:p>
            <a:pPr marL="12700" marR="5080" lvl="0" indent="0" algn="l" rtl="0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300">
                <a:solidFill>
                  <a:srgbClr val="000000"/>
                </a:solidFill>
              </a:rPr>
              <a:t>116% increase</a:t>
            </a:r>
            <a:endParaRPr sz="2300">
              <a:solidFill>
                <a:srgbClr val="000000"/>
              </a:solidFill>
            </a:endParaRPr>
          </a:p>
          <a:p>
            <a:pPr marL="12700" marR="5080" lvl="0" indent="0" algn="l" rtl="0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rgbClr val="000000"/>
                </a:solidFill>
              </a:rPr>
              <a:t>for digital ad spend in 2020</a:t>
            </a:r>
            <a:endParaRPr sz="1300">
              <a:solidFill>
                <a:srgbClr val="000000"/>
              </a:solidFill>
            </a:endParaRPr>
          </a:p>
          <a:p>
            <a:pPr marL="12700" marR="5080" lvl="0" indent="0" algn="l" rtl="0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>
              <a:solidFill>
                <a:srgbClr val="000000"/>
              </a:solidFill>
            </a:endParaRPr>
          </a:p>
          <a:p>
            <a:pPr marL="12700" marR="5080" lvl="0" indent="0" algn="l" rtl="0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>
                <a:solidFill>
                  <a:srgbClr val="000000"/>
                </a:solidFill>
              </a:rPr>
              <a:t>$1.2 billion </a:t>
            </a:r>
            <a:r>
              <a:rPr lang="en-US" sz="1300" b="0">
                <a:solidFill>
                  <a:srgbClr val="000000"/>
                </a:solidFill>
              </a:rPr>
              <a:t>is projected to be spent on</a:t>
            </a:r>
            <a:endParaRPr sz="1300" b="0">
              <a:solidFill>
                <a:srgbClr val="000000"/>
              </a:solidFill>
            </a:endParaRPr>
          </a:p>
          <a:p>
            <a:pPr marL="12700" marR="5080" lvl="0" indent="0" algn="l" rtl="0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 b="0">
                <a:solidFill>
                  <a:srgbClr val="000000"/>
                </a:solidFill>
              </a:rPr>
              <a:t>digital advertising in </a:t>
            </a:r>
            <a:r>
              <a:rPr lang="en-US" sz="1300">
                <a:solidFill>
                  <a:srgbClr val="000000"/>
                </a:solidFill>
              </a:rPr>
              <a:t>2020, </a:t>
            </a:r>
            <a:r>
              <a:rPr lang="en-US" sz="1300" b="0">
                <a:solidFill>
                  <a:srgbClr val="000000"/>
                </a:solidFill>
              </a:rPr>
              <a:t>accounting for </a:t>
            </a:r>
            <a:r>
              <a:rPr lang="en-US" sz="1300">
                <a:solidFill>
                  <a:srgbClr val="000000"/>
                </a:solidFill>
              </a:rPr>
              <a:t>20% of US political ad spending</a:t>
            </a:r>
            <a:endParaRPr sz="1300">
              <a:solidFill>
                <a:srgbClr val="000000"/>
              </a:solidFill>
            </a:endParaRPr>
          </a:p>
          <a:p>
            <a:pPr marL="12700" marR="5080" lvl="0" indent="0" algn="l" rtl="0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100">
              <a:solidFill>
                <a:srgbClr val="000000"/>
              </a:solidFill>
            </a:endParaRPr>
          </a:p>
        </p:txBody>
      </p:sp>
      <p:pic>
        <p:nvPicPr>
          <p:cNvPr id="99" name="Google Shape;99;p4" descr="Graphic 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82725" y="3785552"/>
            <a:ext cx="1193775" cy="119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4" descr="A close up of a sign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124386" y="3870236"/>
            <a:ext cx="1118652" cy="11090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88152" y="7136375"/>
            <a:ext cx="2154895" cy="527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"/>
          <p:cNvSpPr/>
          <p:nvPr/>
        </p:nvSpPr>
        <p:spPr>
          <a:xfrm>
            <a:off x="0" y="-6334"/>
            <a:ext cx="10058400" cy="4079875"/>
          </a:xfrm>
          <a:custGeom>
            <a:avLst/>
            <a:gdLst/>
            <a:ahLst/>
            <a:cxnLst/>
            <a:rect l="l" t="t" r="r" b="b"/>
            <a:pathLst>
              <a:path w="10058400" h="4079875" extrusionOk="0">
                <a:moveTo>
                  <a:pt x="10058400" y="0"/>
                </a:moveTo>
                <a:lnTo>
                  <a:pt x="0" y="0"/>
                </a:lnTo>
                <a:lnTo>
                  <a:pt x="0" y="4079798"/>
                </a:lnTo>
                <a:lnTo>
                  <a:pt x="10058400" y="4079798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A2D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5"/>
          <p:cNvSpPr/>
          <p:nvPr/>
        </p:nvSpPr>
        <p:spPr>
          <a:xfrm>
            <a:off x="208703" y="2620584"/>
            <a:ext cx="9640994" cy="5098415"/>
          </a:xfrm>
          <a:custGeom>
            <a:avLst/>
            <a:gdLst/>
            <a:ahLst/>
            <a:cxnLst/>
            <a:rect l="l" t="t" r="r" b="b"/>
            <a:pathLst>
              <a:path w="6592570" h="5098415" extrusionOk="0">
                <a:moveTo>
                  <a:pt x="6322580" y="0"/>
                </a:moveTo>
                <a:lnTo>
                  <a:pt x="269494" y="0"/>
                </a:lnTo>
                <a:lnTo>
                  <a:pt x="221214" y="4362"/>
                </a:lnTo>
                <a:lnTo>
                  <a:pt x="175707" y="16931"/>
                </a:lnTo>
                <a:lnTo>
                  <a:pt x="133748" y="36930"/>
                </a:lnTo>
                <a:lnTo>
                  <a:pt x="96115" y="63584"/>
                </a:lnTo>
                <a:lnTo>
                  <a:pt x="63584" y="96115"/>
                </a:lnTo>
                <a:lnTo>
                  <a:pt x="36930" y="133748"/>
                </a:lnTo>
                <a:lnTo>
                  <a:pt x="16931" y="175707"/>
                </a:lnTo>
                <a:lnTo>
                  <a:pt x="4362" y="221214"/>
                </a:lnTo>
                <a:lnTo>
                  <a:pt x="0" y="269493"/>
                </a:lnTo>
                <a:lnTo>
                  <a:pt x="0" y="4828768"/>
                </a:lnTo>
                <a:lnTo>
                  <a:pt x="4362" y="4877048"/>
                </a:lnTo>
                <a:lnTo>
                  <a:pt x="16931" y="4922555"/>
                </a:lnTo>
                <a:lnTo>
                  <a:pt x="36930" y="4964513"/>
                </a:lnTo>
                <a:lnTo>
                  <a:pt x="63584" y="5002146"/>
                </a:lnTo>
                <a:lnTo>
                  <a:pt x="96115" y="5034678"/>
                </a:lnTo>
                <a:lnTo>
                  <a:pt x="133748" y="5061331"/>
                </a:lnTo>
                <a:lnTo>
                  <a:pt x="175707" y="5081331"/>
                </a:lnTo>
                <a:lnTo>
                  <a:pt x="221214" y="5093900"/>
                </a:lnTo>
                <a:lnTo>
                  <a:pt x="269494" y="5098262"/>
                </a:lnTo>
                <a:lnTo>
                  <a:pt x="6322580" y="5098262"/>
                </a:lnTo>
                <a:lnTo>
                  <a:pt x="6370860" y="5093900"/>
                </a:lnTo>
                <a:lnTo>
                  <a:pt x="6416367" y="5081331"/>
                </a:lnTo>
                <a:lnTo>
                  <a:pt x="6458325" y="5061331"/>
                </a:lnTo>
                <a:lnTo>
                  <a:pt x="6495958" y="5034678"/>
                </a:lnTo>
                <a:lnTo>
                  <a:pt x="6528490" y="5002146"/>
                </a:lnTo>
                <a:lnTo>
                  <a:pt x="6555144" y="4964513"/>
                </a:lnTo>
                <a:lnTo>
                  <a:pt x="6575143" y="4922555"/>
                </a:lnTo>
                <a:lnTo>
                  <a:pt x="6587712" y="4877048"/>
                </a:lnTo>
                <a:lnTo>
                  <a:pt x="6592074" y="4828768"/>
                </a:lnTo>
                <a:lnTo>
                  <a:pt x="6592074" y="269493"/>
                </a:lnTo>
                <a:lnTo>
                  <a:pt x="6587712" y="221214"/>
                </a:lnTo>
                <a:lnTo>
                  <a:pt x="6575143" y="175707"/>
                </a:lnTo>
                <a:lnTo>
                  <a:pt x="6555144" y="133748"/>
                </a:lnTo>
                <a:lnTo>
                  <a:pt x="6528490" y="96115"/>
                </a:lnTo>
                <a:lnTo>
                  <a:pt x="6495958" y="63584"/>
                </a:lnTo>
                <a:lnTo>
                  <a:pt x="6458325" y="36930"/>
                </a:lnTo>
                <a:lnTo>
                  <a:pt x="6416367" y="16931"/>
                </a:lnTo>
                <a:lnTo>
                  <a:pt x="6370860" y="4362"/>
                </a:lnTo>
                <a:lnTo>
                  <a:pt x="632258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FFFFFF">
                <a:alpha val="49803"/>
              </a:srgbClr>
            </a:outerShdw>
            <a:reflection endPos="30000" dist="38100" dir="5400000" fadeDir="5400012" sy="-100000" algn="bl" rotWithShape="0"/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5"/>
          <p:cNvSpPr txBox="1">
            <a:spLocks noGrp="1"/>
          </p:cNvSpPr>
          <p:nvPr>
            <p:ph type="title"/>
          </p:nvPr>
        </p:nvSpPr>
        <p:spPr>
          <a:xfrm>
            <a:off x="402200" y="782875"/>
            <a:ext cx="6276900" cy="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100"/>
          </a:p>
        </p:txBody>
      </p:sp>
      <p:sp>
        <p:nvSpPr>
          <p:cNvPr id="109" name="Google Shape;109;p5"/>
          <p:cNvSpPr txBox="1"/>
          <p:nvPr/>
        </p:nvSpPr>
        <p:spPr>
          <a:xfrm>
            <a:off x="1082984" y="2157810"/>
            <a:ext cx="1108200" cy="14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87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000000"/>
              </a:buClr>
              <a:buSzPts val="1450"/>
              <a:buFont typeface="Arial"/>
              <a:buNone/>
            </a:pPr>
            <a:endParaRPr sz="14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5"/>
          <p:cNvSpPr txBox="1"/>
          <p:nvPr/>
        </p:nvSpPr>
        <p:spPr>
          <a:xfrm>
            <a:off x="3832406" y="2157810"/>
            <a:ext cx="1604700" cy="14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875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000000"/>
              </a:buClr>
              <a:buSzPts val="1450"/>
              <a:buFont typeface="Arial"/>
              <a:buNone/>
            </a:pPr>
            <a:endParaRPr sz="14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5"/>
          <p:cNvSpPr txBox="1"/>
          <p:nvPr/>
        </p:nvSpPr>
        <p:spPr>
          <a:xfrm>
            <a:off x="7215455" y="2699710"/>
            <a:ext cx="1175400" cy="1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875" rIns="0" bIns="0" anchor="t" anchorCtr="0">
            <a:noAutofit/>
          </a:bodyPr>
          <a:lstStyle/>
          <a:p>
            <a:pPr marL="0" marR="0" lvl="0" indent="0" algn="ctr" rtl="0">
              <a:lnSpc>
                <a:spcPct val="11889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50"/>
              <a:buFont typeface="Arial"/>
              <a:buNone/>
            </a:pPr>
            <a:endParaRPr sz="63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517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50"/>
              <a:buFont typeface="Arial"/>
              <a:buNone/>
            </a:pPr>
            <a:endParaRPr sz="14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5"/>
          <p:cNvSpPr txBox="1"/>
          <p:nvPr/>
        </p:nvSpPr>
        <p:spPr>
          <a:xfrm>
            <a:off x="6639075" y="630475"/>
            <a:ext cx="3301200" cy="1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multi-platform, Omni-channel campaign allows you to engage with users and reinforce your message, who you are, what you stand for and deliver that message in all the right places. 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5"/>
          <p:cNvSpPr txBox="1"/>
          <p:nvPr/>
        </p:nvSpPr>
        <p:spPr>
          <a:xfrm>
            <a:off x="285475" y="532000"/>
            <a:ext cx="6276900" cy="8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 sz="2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PREPARE FOR IMPACT! THE MORE ADVERTISING FORMATS YOU USE, THE MORE VOTERS YOU WILL INEVITABLY REACH - ESPECIALLY THOSE UNDECIDED VOTERS</a:t>
            </a:r>
            <a:endParaRPr sz="2100" b="1" i="0" u="none" strike="noStrike" cap="none">
              <a:solidFill>
                <a:srgbClr val="00A2D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Google Shape;114;p5" descr="A screenshot of a cell phon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5337" y="2802198"/>
            <a:ext cx="9207821" cy="2859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5" descr="A picture containing screen, building, window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 l="24964"/>
          <a:stretch/>
        </p:blipFill>
        <p:spPr>
          <a:xfrm>
            <a:off x="-1" y="4670079"/>
            <a:ext cx="2206511" cy="2940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08277" y="7169050"/>
            <a:ext cx="2154895" cy="527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"/>
          <p:cNvSpPr txBox="1"/>
          <p:nvPr/>
        </p:nvSpPr>
        <p:spPr>
          <a:xfrm>
            <a:off x="4877079" y="6713179"/>
            <a:ext cx="4271645" cy="153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2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"/>
          <p:cNvSpPr txBox="1"/>
          <p:nvPr/>
        </p:nvSpPr>
        <p:spPr>
          <a:xfrm>
            <a:off x="5489797" y="457533"/>
            <a:ext cx="4359900" cy="6549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combined power of multiscreen TV further strengthens the influence that TV has among undecided voters. Work with </a:t>
            </a:r>
            <a:r>
              <a:rPr lang="en-US" sz="1800"/>
              <a:t>ConsulTV </a:t>
            </a: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Integrated Marketing to customize Digital and OTT solutions:</a:t>
            </a:r>
            <a:endParaRPr/>
          </a:p>
          <a:p>
            <a:pPr marL="140367" marR="0" lvl="0" indent="-140367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Online Video – Mobile &amp; Desktop</a:t>
            </a:r>
            <a:endParaRPr/>
          </a:p>
          <a:p>
            <a:pPr marL="140367" marR="0" lvl="0" indent="-140367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OTT &amp; CTV </a:t>
            </a:r>
            <a:endParaRPr/>
          </a:p>
          <a:p>
            <a:pPr marL="140367" marR="0" lvl="0" indent="-140367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Streaming Audio</a:t>
            </a:r>
            <a:endParaRPr/>
          </a:p>
          <a:p>
            <a:pPr marL="140367" marR="0" lvl="0" indent="-140367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IP Targeting </a:t>
            </a:r>
            <a:endParaRPr/>
          </a:p>
          <a:p>
            <a:pPr marL="140367" marR="0" lvl="0" indent="-140367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Premium OLV and Banner Advertising </a:t>
            </a:r>
            <a:endParaRPr/>
          </a:p>
          <a:p>
            <a:pPr marL="140367" marR="0" lvl="0" indent="-140367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Native Advertising </a:t>
            </a:r>
            <a:endParaRPr/>
          </a:p>
          <a:p>
            <a:pPr marL="140367" marR="0" lvl="0" indent="-140367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Enhanced Email </a:t>
            </a:r>
            <a:endParaRPr/>
          </a:p>
          <a:p>
            <a:pPr marL="140367" marR="0" lvl="0" indent="-140367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Podcasts and Streaming Audio</a:t>
            </a:r>
            <a:endParaRPr/>
          </a:p>
          <a:p>
            <a:pPr marL="457200" marR="441959" lvl="0" indent="0" algn="l" rtl="0">
              <a:lnSpc>
                <a:spcPct val="122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Arial"/>
              <a:buNone/>
            </a:pPr>
            <a:endParaRPr sz="1650" b="0" i="0" u="none" strike="noStrike" cap="none">
              <a:solidFill>
                <a:srgbClr val="6D7C7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6"/>
          <p:cNvSpPr/>
          <p:nvPr/>
        </p:nvSpPr>
        <p:spPr>
          <a:xfrm>
            <a:off x="0" y="0"/>
            <a:ext cx="4941260" cy="7772400"/>
          </a:xfrm>
          <a:custGeom>
            <a:avLst/>
            <a:gdLst/>
            <a:ahLst/>
            <a:cxnLst/>
            <a:rect l="l" t="t" r="r" b="b"/>
            <a:pathLst>
              <a:path w="2505075" h="7772400" extrusionOk="0">
                <a:moveTo>
                  <a:pt x="2504922" y="0"/>
                </a:moveTo>
                <a:lnTo>
                  <a:pt x="0" y="0"/>
                </a:lnTo>
                <a:lnTo>
                  <a:pt x="0" y="7772400"/>
                </a:lnTo>
                <a:lnTo>
                  <a:pt x="2504922" y="7772400"/>
                </a:lnTo>
                <a:lnTo>
                  <a:pt x="2504922" y="0"/>
                </a:lnTo>
                <a:close/>
              </a:path>
            </a:pathLst>
          </a:custGeom>
          <a:solidFill>
            <a:srgbClr val="00A2D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50"/>
              <a:buFont typeface="Arial"/>
              <a:buNone/>
            </a:pPr>
            <a:endParaRPr sz="295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6"/>
          <p:cNvSpPr/>
          <p:nvPr/>
        </p:nvSpPr>
        <p:spPr>
          <a:xfrm>
            <a:off x="0" y="802200"/>
            <a:ext cx="4941260" cy="6261100"/>
          </a:xfrm>
          <a:custGeom>
            <a:avLst/>
            <a:gdLst/>
            <a:ahLst/>
            <a:cxnLst/>
            <a:rect l="l" t="t" r="r" b="b"/>
            <a:pathLst>
              <a:path w="2505075" h="6261100" extrusionOk="0">
                <a:moveTo>
                  <a:pt x="1398731" y="6248400"/>
                </a:moveTo>
                <a:lnTo>
                  <a:pt x="823358" y="6248400"/>
                </a:lnTo>
                <a:lnTo>
                  <a:pt x="870833" y="6261100"/>
                </a:lnTo>
                <a:lnTo>
                  <a:pt x="1351253" y="6261100"/>
                </a:lnTo>
                <a:lnTo>
                  <a:pt x="1398731" y="6248400"/>
                </a:lnTo>
                <a:close/>
              </a:path>
              <a:path w="2505075" h="6261100" extrusionOk="0">
                <a:moveTo>
                  <a:pt x="1539940" y="6235700"/>
                </a:moveTo>
                <a:lnTo>
                  <a:pt x="682159" y="6235700"/>
                </a:lnTo>
                <a:lnTo>
                  <a:pt x="729016" y="6248400"/>
                </a:lnTo>
                <a:lnTo>
                  <a:pt x="1493080" y="6248400"/>
                </a:lnTo>
                <a:lnTo>
                  <a:pt x="1539940" y="6235700"/>
                </a:lnTo>
                <a:close/>
              </a:path>
              <a:path w="2505075" h="6261100" extrusionOk="0">
                <a:moveTo>
                  <a:pt x="1679198" y="6210300"/>
                </a:moveTo>
                <a:lnTo>
                  <a:pt x="542911" y="6210300"/>
                </a:lnTo>
                <a:lnTo>
                  <a:pt x="635520" y="6235700"/>
                </a:lnTo>
                <a:lnTo>
                  <a:pt x="1586583" y="6235700"/>
                </a:lnTo>
                <a:lnTo>
                  <a:pt x="1679198" y="6210300"/>
                </a:lnTo>
                <a:close/>
              </a:path>
              <a:path w="2505075" h="6261100" extrusionOk="0">
                <a:moveTo>
                  <a:pt x="1906568" y="6159500"/>
                </a:moveTo>
                <a:lnTo>
                  <a:pt x="315555" y="6159500"/>
                </a:lnTo>
                <a:lnTo>
                  <a:pt x="496954" y="6210300"/>
                </a:lnTo>
                <a:lnTo>
                  <a:pt x="1725158" y="6210300"/>
                </a:lnTo>
                <a:lnTo>
                  <a:pt x="1906568" y="6159500"/>
                </a:lnTo>
                <a:close/>
              </a:path>
              <a:path w="2505075" h="6261100" extrusionOk="0">
                <a:moveTo>
                  <a:pt x="25705" y="5829300"/>
                </a:moveTo>
                <a:lnTo>
                  <a:pt x="0" y="5829300"/>
                </a:lnTo>
                <a:lnTo>
                  <a:pt x="0" y="6057900"/>
                </a:lnTo>
                <a:lnTo>
                  <a:pt x="8294" y="6070600"/>
                </a:lnTo>
                <a:lnTo>
                  <a:pt x="226391" y="6134100"/>
                </a:lnTo>
                <a:lnTo>
                  <a:pt x="270841" y="6159500"/>
                </a:lnTo>
                <a:lnTo>
                  <a:pt x="1951286" y="6159500"/>
                </a:lnTo>
                <a:lnTo>
                  <a:pt x="1995738" y="6134100"/>
                </a:lnTo>
                <a:lnTo>
                  <a:pt x="2213848" y="6070600"/>
                </a:lnTo>
                <a:lnTo>
                  <a:pt x="2256601" y="6045200"/>
                </a:lnTo>
                <a:lnTo>
                  <a:pt x="2299053" y="6032500"/>
                </a:lnTo>
                <a:lnTo>
                  <a:pt x="967516" y="6032500"/>
                </a:lnTo>
                <a:lnTo>
                  <a:pt x="835190" y="5981700"/>
                </a:lnTo>
                <a:lnTo>
                  <a:pt x="818983" y="5969000"/>
                </a:lnTo>
                <a:lnTo>
                  <a:pt x="456996" y="5969000"/>
                </a:lnTo>
                <a:lnTo>
                  <a:pt x="166212" y="5892800"/>
                </a:lnTo>
                <a:lnTo>
                  <a:pt x="118996" y="5867400"/>
                </a:lnTo>
                <a:lnTo>
                  <a:pt x="72158" y="5854700"/>
                </a:lnTo>
                <a:lnTo>
                  <a:pt x="25705" y="5829300"/>
                </a:lnTo>
                <a:close/>
              </a:path>
              <a:path w="2505075" h="6261100" extrusionOk="0">
                <a:moveTo>
                  <a:pt x="1220863" y="4648200"/>
                </a:moveTo>
                <a:lnTo>
                  <a:pt x="1001204" y="4648200"/>
                </a:lnTo>
                <a:lnTo>
                  <a:pt x="1001204" y="6032500"/>
                </a:lnTo>
                <a:lnTo>
                  <a:pt x="1220863" y="6032500"/>
                </a:lnTo>
                <a:lnTo>
                  <a:pt x="1220863" y="4648200"/>
                </a:lnTo>
                <a:close/>
              </a:path>
              <a:path w="2505075" h="6261100" extrusionOk="0">
                <a:moveTo>
                  <a:pt x="2453093" y="4648200"/>
                </a:moveTo>
                <a:lnTo>
                  <a:pt x="2219070" y="4648200"/>
                </a:lnTo>
                <a:lnTo>
                  <a:pt x="2201377" y="4711700"/>
                </a:lnTo>
                <a:lnTo>
                  <a:pt x="2183025" y="4762500"/>
                </a:lnTo>
                <a:lnTo>
                  <a:pt x="2164026" y="4826000"/>
                </a:lnTo>
                <a:lnTo>
                  <a:pt x="2144394" y="4889500"/>
                </a:lnTo>
                <a:lnTo>
                  <a:pt x="2124140" y="4940300"/>
                </a:lnTo>
                <a:lnTo>
                  <a:pt x="2103276" y="5003800"/>
                </a:lnTo>
                <a:lnTo>
                  <a:pt x="2081814" y="5054600"/>
                </a:lnTo>
                <a:lnTo>
                  <a:pt x="2059768" y="5105400"/>
                </a:lnTo>
                <a:lnTo>
                  <a:pt x="2037148" y="5156200"/>
                </a:lnTo>
                <a:lnTo>
                  <a:pt x="2013968" y="5207000"/>
                </a:lnTo>
                <a:lnTo>
                  <a:pt x="1990240" y="5257800"/>
                </a:lnTo>
                <a:lnTo>
                  <a:pt x="1965975" y="5308600"/>
                </a:lnTo>
                <a:lnTo>
                  <a:pt x="1941186" y="5359400"/>
                </a:lnTo>
                <a:lnTo>
                  <a:pt x="1915886" y="5410200"/>
                </a:lnTo>
                <a:lnTo>
                  <a:pt x="1890086" y="5448300"/>
                </a:lnTo>
                <a:lnTo>
                  <a:pt x="1863799" y="5499100"/>
                </a:lnTo>
                <a:lnTo>
                  <a:pt x="1837036" y="5537200"/>
                </a:lnTo>
                <a:lnTo>
                  <a:pt x="1809811" y="5575300"/>
                </a:lnTo>
                <a:lnTo>
                  <a:pt x="1782135" y="5613400"/>
                </a:lnTo>
                <a:lnTo>
                  <a:pt x="1754021" y="5651500"/>
                </a:lnTo>
                <a:lnTo>
                  <a:pt x="1725481" y="5689600"/>
                </a:lnTo>
                <a:lnTo>
                  <a:pt x="1696527" y="5727700"/>
                </a:lnTo>
                <a:lnTo>
                  <a:pt x="1667171" y="5753100"/>
                </a:lnTo>
                <a:lnTo>
                  <a:pt x="1637425" y="5791200"/>
                </a:lnTo>
                <a:lnTo>
                  <a:pt x="1607303" y="5816600"/>
                </a:lnTo>
                <a:lnTo>
                  <a:pt x="1576815" y="5842000"/>
                </a:lnTo>
                <a:lnTo>
                  <a:pt x="1514794" y="5892800"/>
                </a:lnTo>
                <a:lnTo>
                  <a:pt x="1451460" y="5943600"/>
                </a:lnTo>
                <a:lnTo>
                  <a:pt x="1419331" y="5956300"/>
                </a:lnTo>
                <a:lnTo>
                  <a:pt x="1386911" y="5981700"/>
                </a:lnTo>
                <a:lnTo>
                  <a:pt x="1254558" y="6032500"/>
                </a:lnTo>
                <a:lnTo>
                  <a:pt x="2299053" y="6032500"/>
                </a:lnTo>
                <a:lnTo>
                  <a:pt x="2341198" y="6019800"/>
                </a:lnTo>
                <a:lnTo>
                  <a:pt x="2383030" y="5994400"/>
                </a:lnTo>
                <a:lnTo>
                  <a:pt x="2424545" y="5981700"/>
                </a:lnTo>
                <a:lnTo>
                  <a:pt x="2445141" y="5969000"/>
                </a:lnTo>
                <a:lnTo>
                  <a:pt x="1765096" y="5969000"/>
                </a:lnTo>
                <a:lnTo>
                  <a:pt x="1794310" y="5943600"/>
                </a:lnTo>
                <a:lnTo>
                  <a:pt x="1823163" y="5918200"/>
                </a:lnTo>
                <a:lnTo>
                  <a:pt x="1851648" y="5880100"/>
                </a:lnTo>
                <a:lnTo>
                  <a:pt x="1879757" y="5854700"/>
                </a:lnTo>
                <a:lnTo>
                  <a:pt x="1907482" y="5816600"/>
                </a:lnTo>
                <a:lnTo>
                  <a:pt x="1934815" y="5778500"/>
                </a:lnTo>
                <a:lnTo>
                  <a:pt x="1961749" y="5740400"/>
                </a:lnTo>
                <a:lnTo>
                  <a:pt x="1988276" y="5715000"/>
                </a:lnTo>
                <a:lnTo>
                  <a:pt x="2014387" y="5676900"/>
                </a:lnTo>
                <a:lnTo>
                  <a:pt x="2040076" y="5626100"/>
                </a:lnTo>
                <a:lnTo>
                  <a:pt x="2065334" y="5588000"/>
                </a:lnTo>
                <a:lnTo>
                  <a:pt x="2090154" y="5549900"/>
                </a:lnTo>
                <a:lnTo>
                  <a:pt x="2114528" y="5511800"/>
                </a:lnTo>
                <a:lnTo>
                  <a:pt x="2138448" y="5461000"/>
                </a:lnTo>
                <a:lnTo>
                  <a:pt x="2161906" y="5422900"/>
                </a:lnTo>
                <a:lnTo>
                  <a:pt x="2184895" y="5372100"/>
                </a:lnTo>
                <a:lnTo>
                  <a:pt x="2207407" y="5334000"/>
                </a:lnTo>
                <a:lnTo>
                  <a:pt x="2229433" y="5283200"/>
                </a:lnTo>
                <a:lnTo>
                  <a:pt x="2250967" y="5232400"/>
                </a:lnTo>
                <a:lnTo>
                  <a:pt x="2272000" y="5181600"/>
                </a:lnTo>
                <a:lnTo>
                  <a:pt x="2292525" y="5130800"/>
                </a:lnTo>
                <a:lnTo>
                  <a:pt x="2312534" y="5080000"/>
                </a:lnTo>
                <a:lnTo>
                  <a:pt x="2332019" y="5029200"/>
                </a:lnTo>
                <a:lnTo>
                  <a:pt x="2350973" y="4978400"/>
                </a:lnTo>
                <a:lnTo>
                  <a:pt x="2369387" y="4927600"/>
                </a:lnTo>
                <a:lnTo>
                  <a:pt x="2387253" y="4876800"/>
                </a:lnTo>
                <a:lnTo>
                  <a:pt x="2404565" y="4813300"/>
                </a:lnTo>
                <a:lnTo>
                  <a:pt x="2421314" y="4762500"/>
                </a:lnTo>
                <a:lnTo>
                  <a:pt x="2437493" y="4699000"/>
                </a:lnTo>
                <a:lnTo>
                  <a:pt x="2453093" y="4648200"/>
                </a:lnTo>
                <a:close/>
              </a:path>
              <a:path w="2505075" h="6261100" extrusionOk="0">
                <a:moveTo>
                  <a:pt x="2504922" y="1638300"/>
                </a:moveTo>
                <a:lnTo>
                  <a:pt x="0" y="1638300"/>
                </a:lnTo>
                <a:lnTo>
                  <a:pt x="0" y="1854200"/>
                </a:lnTo>
                <a:lnTo>
                  <a:pt x="2279395" y="1854200"/>
                </a:lnTo>
                <a:lnTo>
                  <a:pt x="2289627" y="1905000"/>
                </a:lnTo>
                <a:lnTo>
                  <a:pt x="2299491" y="1955800"/>
                </a:lnTo>
                <a:lnTo>
                  <a:pt x="2308982" y="1993900"/>
                </a:lnTo>
                <a:lnTo>
                  <a:pt x="2318097" y="2044700"/>
                </a:lnTo>
                <a:lnTo>
                  <a:pt x="2326831" y="2095500"/>
                </a:lnTo>
                <a:lnTo>
                  <a:pt x="2335180" y="2146300"/>
                </a:lnTo>
                <a:lnTo>
                  <a:pt x="2343141" y="2197100"/>
                </a:lnTo>
                <a:lnTo>
                  <a:pt x="2350709" y="2247900"/>
                </a:lnTo>
                <a:lnTo>
                  <a:pt x="2357879" y="2286000"/>
                </a:lnTo>
                <a:lnTo>
                  <a:pt x="2364649" y="2336800"/>
                </a:lnTo>
                <a:lnTo>
                  <a:pt x="2371013" y="2387600"/>
                </a:lnTo>
                <a:lnTo>
                  <a:pt x="2376968" y="2438400"/>
                </a:lnTo>
                <a:lnTo>
                  <a:pt x="2382510" y="2489200"/>
                </a:lnTo>
                <a:lnTo>
                  <a:pt x="2387634" y="2540000"/>
                </a:lnTo>
                <a:lnTo>
                  <a:pt x="2392336" y="2603500"/>
                </a:lnTo>
                <a:lnTo>
                  <a:pt x="2396613" y="2654300"/>
                </a:lnTo>
                <a:lnTo>
                  <a:pt x="2400459" y="2705100"/>
                </a:lnTo>
                <a:lnTo>
                  <a:pt x="2403872" y="2755900"/>
                </a:lnTo>
                <a:lnTo>
                  <a:pt x="2406847" y="2806700"/>
                </a:lnTo>
                <a:lnTo>
                  <a:pt x="2409379" y="2857500"/>
                </a:lnTo>
                <a:lnTo>
                  <a:pt x="2411465" y="2908300"/>
                </a:lnTo>
                <a:lnTo>
                  <a:pt x="2413101" y="2971800"/>
                </a:lnTo>
                <a:lnTo>
                  <a:pt x="2414282" y="3022600"/>
                </a:lnTo>
                <a:lnTo>
                  <a:pt x="0" y="3022600"/>
                </a:lnTo>
                <a:lnTo>
                  <a:pt x="0" y="3238500"/>
                </a:lnTo>
                <a:lnTo>
                  <a:pt x="2414282" y="3238500"/>
                </a:lnTo>
                <a:lnTo>
                  <a:pt x="2413134" y="3289300"/>
                </a:lnTo>
                <a:lnTo>
                  <a:pt x="2411554" y="3340100"/>
                </a:lnTo>
                <a:lnTo>
                  <a:pt x="2409544" y="3403600"/>
                </a:lnTo>
                <a:lnTo>
                  <a:pt x="2407109" y="3454400"/>
                </a:lnTo>
                <a:lnTo>
                  <a:pt x="2404253" y="3505200"/>
                </a:lnTo>
                <a:lnTo>
                  <a:pt x="2400979" y="3556000"/>
                </a:lnTo>
                <a:lnTo>
                  <a:pt x="2397292" y="3606800"/>
                </a:lnTo>
                <a:lnTo>
                  <a:pt x="2393194" y="3657600"/>
                </a:lnTo>
                <a:lnTo>
                  <a:pt x="2388689" y="3708400"/>
                </a:lnTo>
                <a:lnTo>
                  <a:pt x="2383782" y="3759200"/>
                </a:lnTo>
                <a:lnTo>
                  <a:pt x="2378475" y="3810000"/>
                </a:lnTo>
                <a:lnTo>
                  <a:pt x="2372774" y="3860800"/>
                </a:lnTo>
                <a:lnTo>
                  <a:pt x="2366681" y="3898900"/>
                </a:lnTo>
                <a:lnTo>
                  <a:pt x="2360200" y="3949700"/>
                </a:lnTo>
                <a:lnTo>
                  <a:pt x="2353335" y="4000500"/>
                </a:lnTo>
                <a:lnTo>
                  <a:pt x="2346090" y="4051300"/>
                </a:lnTo>
                <a:lnTo>
                  <a:pt x="2338468" y="4102100"/>
                </a:lnTo>
                <a:lnTo>
                  <a:pt x="2330473" y="4152900"/>
                </a:lnTo>
                <a:lnTo>
                  <a:pt x="2322110" y="4191000"/>
                </a:lnTo>
                <a:lnTo>
                  <a:pt x="2313381" y="4241800"/>
                </a:lnTo>
                <a:lnTo>
                  <a:pt x="2304290" y="4292600"/>
                </a:lnTo>
                <a:lnTo>
                  <a:pt x="2294842" y="4330700"/>
                </a:lnTo>
                <a:lnTo>
                  <a:pt x="2285040" y="4381500"/>
                </a:lnTo>
                <a:lnTo>
                  <a:pt x="2274887" y="4419600"/>
                </a:lnTo>
                <a:lnTo>
                  <a:pt x="0" y="4419600"/>
                </a:lnTo>
                <a:lnTo>
                  <a:pt x="0" y="5295900"/>
                </a:lnTo>
                <a:lnTo>
                  <a:pt x="14725" y="5334000"/>
                </a:lnTo>
                <a:lnTo>
                  <a:pt x="37234" y="5372100"/>
                </a:lnTo>
                <a:lnTo>
                  <a:pt x="60220" y="5422900"/>
                </a:lnTo>
                <a:lnTo>
                  <a:pt x="83675" y="5461000"/>
                </a:lnTo>
                <a:lnTo>
                  <a:pt x="107592" y="5511800"/>
                </a:lnTo>
                <a:lnTo>
                  <a:pt x="131963" y="5549900"/>
                </a:lnTo>
                <a:lnTo>
                  <a:pt x="156780" y="5588000"/>
                </a:lnTo>
                <a:lnTo>
                  <a:pt x="182036" y="5626100"/>
                </a:lnTo>
                <a:lnTo>
                  <a:pt x="207722" y="5676900"/>
                </a:lnTo>
                <a:lnTo>
                  <a:pt x="233831" y="5715000"/>
                </a:lnTo>
                <a:lnTo>
                  <a:pt x="260356" y="5740400"/>
                </a:lnTo>
                <a:lnTo>
                  <a:pt x="287287" y="5778500"/>
                </a:lnTo>
                <a:lnTo>
                  <a:pt x="314619" y="5816600"/>
                </a:lnTo>
                <a:lnTo>
                  <a:pt x="342342" y="5854700"/>
                </a:lnTo>
                <a:lnTo>
                  <a:pt x="370449" y="5880100"/>
                </a:lnTo>
                <a:lnTo>
                  <a:pt x="398932" y="5918200"/>
                </a:lnTo>
                <a:lnTo>
                  <a:pt x="427784" y="5943600"/>
                </a:lnTo>
                <a:lnTo>
                  <a:pt x="456996" y="5969000"/>
                </a:lnTo>
                <a:lnTo>
                  <a:pt x="818983" y="5969000"/>
                </a:lnTo>
                <a:lnTo>
                  <a:pt x="802776" y="5956300"/>
                </a:lnTo>
                <a:lnTo>
                  <a:pt x="770653" y="5943600"/>
                </a:lnTo>
                <a:lnTo>
                  <a:pt x="707331" y="5892800"/>
                </a:lnTo>
                <a:lnTo>
                  <a:pt x="645320" y="5842000"/>
                </a:lnTo>
                <a:lnTo>
                  <a:pt x="614838" y="5816600"/>
                </a:lnTo>
                <a:lnTo>
                  <a:pt x="584721" y="5791200"/>
                </a:lnTo>
                <a:lnTo>
                  <a:pt x="554980" y="5753100"/>
                </a:lnTo>
                <a:lnTo>
                  <a:pt x="525629" y="5727700"/>
                </a:lnTo>
                <a:lnTo>
                  <a:pt x="496679" y="5689600"/>
                </a:lnTo>
                <a:lnTo>
                  <a:pt x="468143" y="5651500"/>
                </a:lnTo>
                <a:lnTo>
                  <a:pt x="440033" y="5613400"/>
                </a:lnTo>
                <a:lnTo>
                  <a:pt x="412361" y="5575300"/>
                </a:lnTo>
                <a:lnTo>
                  <a:pt x="385140" y="5537200"/>
                </a:lnTo>
                <a:lnTo>
                  <a:pt x="358381" y="5499100"/>
                </a:lnTo>
                <a:lnTo>
                  <a:pt x="332097" y="5448300"/>
                </a:lnTo>
                <a:lnTo>
                  <a:pt x="306300" y="5410200"/>
                </a:lnTo>
                <a:lnTo>
                  <a:pt x="281002" y="5359400"/>
                </a:lnTo>
                <a:lnTo>
                  <a:pt x="256216" y="5308600"/>
                </a:lnTo>
                <a:lnTo>
                  <a:pt x="231954" y="5257800"/>
                </a:lnTo>
                <a:lnTo>
                  <a:pt x="208227" y="5207000"/>
                </a:lnTo>
                <a:lnTo>
                  <a:pt x="185049" y="5156200"/>
                </a:lnTo>
                <a:lnTo>
                  <a:pt x="162432" y="5105400"/>
                </a:lnTo>
                <a:lnTo>
                  <a:pt x="140387" y="5054600"/>
                </a:lnTo>
                <a:lnTo>
                  <a:pt x="118927" y="5003800"/>
                </a:lnTo>
                <a:lnTo>
                  <a:pt x="98064" y="4940300"/>
                </a:lnTo>
                <a:lnTo>
                  <a:pt x="77811" y="4889500"/>
                </a:lnTo>
                <a:lnTo>
                  <a:pt x="58179" y="4826000"/>
                </a:lnTo>
                <a:lnTo>
                  <a:pt x="39182" y="4762500"/>
                </a:lnTo>
                <a:lnTo>
                  <a:pt x="20830" y="4711700"/>
                </a:lnTo>
                <a:lnTo>
                  <a:pt x="3136" y="4648200"/>
                </a:lnTo>
                <a:lnTo>
                  <a:pt x="2504922" y="4648200"/>
                </a:lnTo>
                <a:lnTo>
                  <a:pt x="2504922" y="1638300"/>
                </a:lnTo>
                <a:close/>
              </a:path>
              <a:path w="2505075" h="6261100" extrusionOk="0">
                <a:moveTo>
                  <a:pt x="2504922" y="5689600"/>
                </a:moveTo>
                <a:lnTo>
                  <a:pt x="2466633" y="5715000"/>
                </a:lnTo>
                <a:lnTo>
                  <a:pt x="2422650" y="5727700"/>
                </a:lnTo>
                <a:lnTo>
                  <a:pt x="2333397" y="5778500"/>
                </a:lnTo>
                <a:lnTo>
                  <a:pt x="2288143" y="5791200"/>
                </a:lnTo>
                <a:lnTo>
                  <a:pt x="2242480" y="5816600"/>
                </a:lnTo>
                <a:lnTo>
                  <a:pt x="2196417" y="5829300"/>
                </a:lnTo>
                <a:lnTo>
                  <a:pt x="2149960" y="5854700"/>
                </a:lnTo>
                <a:lnTo>
                  <a:pt x="2103119" y="5867400"/>
                </a:lnTo>
                <a:lnTo>
                  <a:pt x="2055900" y="5892800"/>
                </a:lnTo>
                <a:lnTo>
                  <a:pt x="1765096" y="5969000"/>
                </a:lnTo>
                <a:lnTo>
                  <a:pt x="2445141" y="5969000"/>
                </a:lnTo>
                <a:lnTo>
                  <a:pt x="2465737" y="5956300"/>
                </a:lnTo>
                <a:lnTo>
                  <a:pt x="2504922" y="5943600"/>
                </a:lnTo>
                <a:lnTo>
                  <a:pt x="2504922" y="5689600"/>
                </a:lnTo>
                <a:close/>
              </a:path>
              <a:path w="2505075" h="6261100" extrusionOk="0">
                <a:moveTo>
                  <a:pt x="1220863" y="3238500"/>
                </a:moveTo>
                <a:lnTo>
                  <a:pt x="1001204" y="3238500"/>
                </a:lnTo>
                <a:lnTo>
                  <a:pt x="1001204" y="4419600"/>
                </a:lnTo>
                <a:lnTo>
                  <a:pt x="1220863" y="4419600"/>
                </a:lnTo>
                <a:lnTo>
                  <a:pt x="1220863" y="3238500"/>
                </a:lnTo>
                <a:close/>
              </a:path>
              <a:path w="2505075" h="6261100" extrusionOk="0">
                <a:moveTo>
                  <a:pt x="1220863" y="1854200"/>
                </a:moveTo>
                <a:lnTo>
                  <a:pt x="1001204" y="1854200"/>
                </a:lnTo>
                <a:lnTo>
                  <a:pt x="1001204" y="3022600"/>
                </a:lnTo>
                <a:lnTo>
                  <a:pt x="1220863" y="3022600"/>
                </a:lnTo>
                <a:lnTo>
                  <a:pt x="1220863" y="1854200"/>
                </a:lnTo>
                <a:close/>
              </a:path>
              <a:path w="2505075" h="6261100" extrusionOk="0">
                <a:moveTo>
                  <a:pt x="1220863" y="228600"/>
                </a:moveTo>
                <a:lnTo>
                  <a:pt x="1001204" y="228600"/>
                </a:lnTo>
                <a:lnTo>
                  <a:pt x="1001204" y="1638300"/>
                </a:lnTo>
                <a:lnTo>
                  <a:pt x="1220863" y="1638300"/>
                </a:lnTo>
                <a:lnTo>
                  <a:pt x="1220863" y="228600"/>
                </a:lnTo>
                <a:close/>
              </a:path>
              <a:path w="2505075" h="6261100" extrusionOk="0">
                <a:moveTo>
                  <a:pt x="2299053" y="228600"/>
                </a:moveTo>
                <a:lnTo>
                  <a:pt x="1220863" y="228600"/>
                </a:lnTo>
                <a:lnTo>
                  <a:pt x="1254858" y="241300"/>
                </a:lnTo>
                <a:lnTo>
                  <a:pt x="1288617" y="241300"/>
                </a:lnTo>
                <a:lnTo>
                  <a:pt x="1355383" y="266700"/>
                </a:lnTo>
                <a:lnTo>
                  <a:pt x="1388363" y="292100"/>
                </a:lnTo>
                <a:lnTo>
                  <a:pt x="1453455" y="317500"/>
                </a:lnTo>
                <a:lnTo>
                  <a:pt x="1485543" y="342900"/>
                </a:lnTo>
                <a:lnTo>
                  <a:pt x="1548737" y="393700"/>
                </a:lnTo>
                <a:lnTo>
                  <a:pt x="1610541" y="444500"/>
                </a:lnTo>
                <a:lnTo>
                  <a:pt x="1640889" y="482600"/>
                </a:lnTo>
                <a:lnTo>
                  <a:pt x="1670853" y="508000"/>
                </a:lnTo>
                <a:lnTo>
                  <a:pt x="1700418" y="546100"/>
                </a:lnTo>
                <a:lnTo>
                  <a:pt x="1729572" y="571500"/>
                </a:lnTo>
                <a:lnTo>
                  <a:pt x="1758304" y="609600"/>
                </a:lnTo>
                <a:lnTo>
                  <a:pt x="1786599" y="647700"/>
                </a:lnTo>
                <a:lnTo>
                  <a:pt x="1814447" y="698500"/>
                </a:lnTo>
                <a:lnTo>
                  <a:pt x="1841834" y="736600"/>
                </a:lnTo>
                <a:lnTo>
                  <a:pt x="1868747" y="774700"/>
                </a:lnTo>
                <a:lnTo>
                  <a:pt x="1895174" y="825500"/>
                </a:lnTo>
                <a:lnTo>
                  <a:pt x="1921103" y="863600"/>
                </a:lnTo>
                <a:lnTo>
                  <a:pt x="1946521" y="914400"/>
                </a:lnTo>
                <a:lnTo>
                  <a:pt x="1971415" y="965200"/>
                </a:lnTo>
                <a:lnTo>
                  <a:pt x="1995773" y="1016000"/>
                </a:lnTo>
                <a:lnTo>
                  <a:pt x="2019583" y="1066800"/>
                </a:lnTo>
                <a:lnTo>
                  <a:pt x="2042831" y="1117600"/>
                </a:lnTo>
                <a:lnTo>
                  <a:pt x="2065505" y="1168400"/>
                </a:lnTo>
                <a:lnTo>
                  <a:pt x="2087593" y="1219200"/>
                </a:lnTo>
                <a:lnTo>
                  <a:pt x="2109082" y="1282700"/>
                </a:lnTo>
                <a:lnTo>
                  <a:pt x="2129960" y="1333500"/>
                </a:lnTo>
                <a:lnTo>
                  <a:pt x="2150213" y="1397000"/>
                </a:lnTo>
                <a:lnTo>
                  <a:pt x="2169830" y="1447800"/>
                </a:lnTo>
                <a:lnTo>
                  <a:pt x="2188797" y="1511300"/>
                </a:lnTo>
                <a:lnTo>
                  <a:pt x="2207103" y="1574800"/>
                </a:lnTo>
                <a:lnTo>
                  <a:pt x="2224735" y="1638300"/>
                </a:lnTo>
                <a:lnTo>
                  <a:pt x="2458237" y="1638300"/>
                </a:lnTo>
                <a:lnTo>
                  <a:pt x="2443170" y="1587500"/>
                </a:lnTo>
                <a:lnTo>
                  <a:pt x="2427547" y="1524000"/>
                </a:lnTo>
                <a:lnTo>
                  <a:pt x="2411375" y="1473200"/>
                </a:lnTo>
                <a:lnTo>
                  <a:pt x="2394661" y="1409700"/>
                </a:lnTo>
                <a:lnTo>
                  <a:pt x="2377413" y="1358900"/>
                </a:lnTo>
                <a:lnTo>
                  <a:pt x="2359638" y="1308100"/>
                </a:lnTo>
                <a:lnTo>
                  <a:pt x="2341343" y="1257300"/>
                </a:lnTo>
                <a:lnTo>
                  <a:pt x="2322535" y="1206500"/>
                </a:lnTo>
                <a:lnTo>
                  <a:pt x="2303221" y="1155700"/>
                </a:lnTo>
                <a:lnTo>
                  <a:pt x="2283410" y="1104900"/>
                </a:lnTo>
                <a:lnTo>
                  <a:pt x="2263107" y="1054100"/>
                </a:lnTo>
                <a:lnTo>
                  <a:pt x="2242321" y="1003300"/>
                </a:lnTo>
                <a:lnTo>
                  <a:pt x="2221058" y="965200"/>
                </a:lnTo>
                <a:lnTo>
                  <a:pt x="2199326" y="914400"/>
                </a:lnTo>
                <a:lnTo>
                  <a:pt x="2177132" y="876300"/>
                </a:lnTo>
                <a:lnTo>
                  <a:pt x="2154483" y="825500"/>
                </a:lnTo>
                <a:lnTo>
                  <a:pt x="2131386" y="787400"/>
                </a:lnTo>
                <a:lnTo>
                  <a:pt x="2107850" y="736600"/>
                </a:lnTo>
                <a:lnTo>
                  <a:pt x="2083880" y="698500"/>
                </a:lnTo>
                <a:lnTo>
                  <a:pt x="2059484" y="660400"/>
                </a:lnTo>
                <a:lnTo>
                  <a:pt x="2034670" y="622300"/>
                </a:lnTo>
                <a:lnTo>
                  <a:pt x="2009444" y="584200"/>
                </a:lnTo>
                <a:lnTo>
                  <a:pt x="1983814" y="546100"/>
                </a:lnTo>
                <a:lnTo>
                  <a:pt x="1957788" y="508000"/>
                </a:lnTo>
                <a:lnTo>
                  <a:pt x="1931371" y="482600"/>
                </a:lnTo>
                <a:lnTo>
                  <a:pt x="1904573" y="444500"/>
                </a:lnTo>
                <a:lnTo>
                  <a:pt x="1877399" y="406400"/>
                </a:lnTo>
                <a:lnTo>
                  <a:pt x="1849857" y="381000"/>
                </a:lnTo>
                <a:lnTo>
                  <a:pt x="1821954" y="342900"/>
                </a:lnTo>
                <a:lnTo>
                  <a:pt x="1793698" y="317500"/>
                </a:lnTo>
                <a:lnTo>
                  <a:pt x="1765096" y="292100"/>
                </a:lnTo>
                <a:lnTo>
                  <a:pt x="2445141" y="292100"/>
                </a:lnTo>
                <a:lnTo>
                  <a:pt x="2424545" y="279400"/>
                </a:lnTo>
                <a:lnTo>
                  <a:pt x="2383030" y="266700"/>
                </a:lnTo>
                <a:lnTo>
                  <a:pt x="2341198" y="241300"/>
                </a:lnTo>
                <a:lnTo>
                  <a:pt x="2299053" y="228600"/>
                </a:lnTo>
                <a:close/>
              </a:path>
              <a:path w="2505075" h="6261100" extrusionOk="0">
                <a:moveTo>
                  <a:pt x="833741" y="292100"/>
                </a:moveTo>
                <a:lnTo>
                  <a:pt x="456996" y="292100"/>
                </a:lnTo>
                <a:lnTo>
                  <a:pt x="428395" y="317500"/>
                </a:lnTo>
                <a:lnTo>
                  <a:pt x="400141" y="342900"/>
                </a:lnTo>
                <a:lnTo>
                  <a:pt x="372240" y="381000"/>
                </a:lnTo>
                <a:lnTo>
                  <a:pt x="344700" y="406400"/>
                </a:lnTo>
                <a:lnTo>
                  <a:pt x="317528" y="444500"/>
                </a:lnTo>
                <a:lnTo>
                  <a:pt x="290731" y="482600"/>
                </a:lnTo>
                <a:lnTo>
                  <a:pt x="264317" y="508000"/>
                </a:lnTo>
                <a:lnTo>
                  <a:pt x="238292" y="546100"/>
                </a:lnTo>
                <a:lnTo>
                  <a:pt x="212665" y="584200"/>
                </a:lnTo>
                <a:lnTo>
                  <a:pt x="187442" y="622300"/>
                </a:lnTo>
                <a:lnTo>
                  <a:pt x="162630" y="660400"/>
                </a:lnTo>
                <a:lnTo>
                  <a:pt x="138237" y="698500"/>
                </a:lnTo>
                <a:lnTo>
                  <a:pt x="114269" y="736600"/>
                </a:lnTo>
                <a:lnTo>
                  <a:pt x="90735" y="787400"/>
                </a:lnTo>
                <a:lnTo>
                  <a:pt x="67641" y="825500"/>
                </a:lnTo>
                <a:lnTo>
                  <a:pt x="44995" y="876300"/>
                </a:lnTo>
                <a:lnTo>
                  <a:pt x="22804" y="914400"/>
                </a:lnTo>
                <a:lnTo>
                  <a:pt x="1075" y="965200"/>
                </a:lnTo>
                <a:lnTo>
                  <a:pt x="0" y="965200"/>
                </a:lnTo>
                <a:lnTo>
                  <a:pt x="0" y="1625600"/>
                </a:lnTo>
                <a:lnTo>
                  <a:pt x="15091" y="1574800"/>
                </a:lnTo>
                <a:lnTo>
                  <a:pt x="33397" y="1511300"/>
                </a:lnTo>
                <a:lnTo>
                  <a:pt x="52364" y="1447800"/>
                </a:lnTo>
                <a:lnTo>
                  <a:pt x="71980" y="1397000"/>
                </a:lnTo>
                <a:lnTo>
                  <a:pt x="92233" y="1333500"/>
                </a:lnTo>
                <a:lnTo>
                  <a:pt x="113110" y="1282700"/>
                </a:lnTo>
                <a:lnTo>
                  <a:pt x="134598" y="1219200"/>
                </a:lnTo>
                <a:lnTo>
                  <a:pt x="156685" y="1168400"/>
                </a:lnTo>
                <a:lnTo>
                  <a:pt x="179358" y="1117600"/>
                </a:lnTo>
                <a:lnTo>
                  <a:pt x="202605" y="1066800"/>
                </a:lnTo>
                <a:lnTo>
                  <a:pt x="226412" y="1016000"/>
                </a:lnTo>
                <a:lnTo>
                  <a:pt x="250769" y="965200"/>
                </a:lnTo>
                <a:lnTo>
                  <a:pt x="275661" y="914400"/>
                </a:lnTo>
                <a:lnTo>
                  <a:pt x="301077" y="863600"/>
                </a:lnTo>
                <a:lnTo>
                  <a:pt x="327004" y="825500"/>
                </a:lnTo>
                <a:lnTo>
                  <a:pt x="353429" y="774700"/>
                </a:lnTo>
                <a:lnTo>
                  <a:pt x="380339" y="736600"/>
                </a:lnTo>
                <a:lnTo>
                  <a:pt x="407723" y="698500"/>
                </a:lnTo>
                <a:lnTo>
                  <a:pt x="435568" y="647700"/>
                </a:lnTo>
                <a:lnTo>
                  <a:pt x="463860" y="609600"/>
                </a:lnTo>
                <a:lnTo>
                  <a:pt x="492588" y="571500"/>
                </a:lnTo>
                <a:lnTo>
                  <a:pt x="521739" y="546100"/>
                </a:lnTo>
                <a:lnTo>
                  <a:pt x="551300" y="508000"/>
                </a:lnTo>
                <a:lnTo>
                  <a:pt x="581259" y="482600"/>
                </a:lnTo>
                <a:lnTo>
                  <a:pt x="611603" y="444500"/>
                </a:lnTo>
                <a:lnTo>
                  <a:pt x="673396" y="393700"/>
                </a:lnTo>
                <a:lnTo>
                  <a:pt x="736580" y="342900"/>
                </a:lnTo>
                <a:lnTo>
                  <a:pt x="768661" y="317500"/>
                </a:lnTo>
                <a:lnTo>
                  <a:pt x="833741" y="292100"/>
                </a:lnTo>
                <a:close/>
              </a:path>
              <a:path w="2505075" h="6261100" extrusionOk="0">
                <a:moveTo>
                  <a:pt x="2445141" y="292100"/>
                </a:moveTo>
                <a:lnTo>
                  <a:pt x="1765096" y="292100"/>
                </a:lnTo>
                <a:lnTo>
                  <a:pt x="2010789" y="355600"/>
                </a:lnTo>
                <a:lnTo>
                  <a:pt x="2058851" y="381000"/>
                </a:lnTo>
                <a:lnTo>
                  <a:pt x="2153833" y="406400"/>
                </a:lnTo>
                <a:lnTo>
                  <a:pt x="2200737" y="431800"/>
                </a:lnTo>
                <a:lnTo>
                  <a:pt x="2247240" y="444500"/>
                </a:lnTo>
                <a:lnTo>
                  <a:pt x="2293333" y="469900"/>
                </a:lnTo>
                <a:lnTo>
                  <a:pt x="2339008" y="482600"/>
                </a:lnTo>
                <a:lnTo>
                  <a:pt x="2473447" y="558800"/>
                </a:lnTo>
                <a:lnTo>
                  <a:pt x="2504922" y="571500"/>
                </a:lnTo>
                <a:lnTo>
                  <a:pt x="2504922" y="317500"/>
                </a:lnTo>
                <a:lnTo>
                  <a:pt x="2465737" y="304800"/>
                </a:lnTo>
                <a:lnTo>
                  <a:pt x="2445141" y="292100"/>
                </a:lnTo>
                <a:close/>
              </a:path>
              <a:path w="2505075" h="6261100" extrusionOk="0">
                <a:moveTo>
                  <a:pt x="1725158" y="50800"/>
                </a:moveTo>
                <a:lnTo>
                  <a:pt x="496954" y="50800"/>
                </a:lnTo>
                <a:lnTo>
                  <a:pt x="8294" y="190500"/>
                </a:lnTo>
                <a:lnTo>
                  <a:pt x="0" y="203200"/>
                </a:lnTo>
                <a:lnTo>
                  <a:pt x="0" y="431800"/>
                </a:lnTo>
                <a:lnTo>
                  <a:pt x="21391" y="431800"/>
                </a:lnTo>
                <a:lnTo>
                  <a:pt x="68292" y="406400"/>
                </a:lnTo>
                <a:lnTo>
                  <a:pt x="163267" y="381000"/>
                </a:lnTo>
                <a:lnTo>
                  <a:pt x="211325" y="355600"/>
                </a:lnTo>
                <a:lnTo>
                  <a:pt x="456996" y="292100"/>
                </a:lnTo>
                <a:lnTo>
                  <a:pt x="833741" y="292100"/>
                </a:lnTo>
                <a:lnTo>
                  <a:pt x="866715" y="266700"/>
                </a:lnTo>
                <a:lnTo>
                  <a:pt x="933465" y="241300"/>
                </a:lnTo>
                <a:lnTo>
                  <a:pt x="967217" y="241300"/>
                </a:lnTo>
                <a:lnTo>
                  <a:pt x="1001204" y="228600"/>
                </a:lnTo>
                <a:lnTo>
                  <a:pt x="2299053" y="228600"/>
                </a:lnTo>
                <a:lnTo>
                  <a:pt x="2256601" y="215900"/>
                </a:lnTo>
                <a:lnTo>
                  <a:pt x="2213848" y="190500"/>
                </a:lnTo>
                <a:lnTo>
                  <a:pt x="1725158" y="50800"/>
                </a:lnTo>
                <a:close/>
              </a:path>
              <a:path w="2505075" h="6261100" extrusionOk="0">
                <a:moveTo>
                  <a:pt x="1586583" y="25400"/>
                </a:moveTo>
                <a:lnTo>
                  <a:pt x="635520" y="25400"/>
                </a:lnTo>
                <a:lnTo>
                  <a:pt x="542911" y="50800"/>
                </a:lnTo>
                <a:lnTo>
                  <a:pt x="1679198" y="50800"/>
                </a:lnTo>
                <a:lnTo>
                  <a:pt x="1586583" y="25400"/>
                </a:lnTo>
                <a:close/>
              </a:path>
              <a:path w="2505075" h="6261100" extrusionOk="0">
                <a:moveTo>
                  <a:pt x="1493080" y="12700"/>
                </a:moveTo>
                <a:lnTo>
                  <a:pt x="729016" y="12700"/>
                </a:lnTo>
                <a:lnTo>
                  <a:pt x="682159" y="25400"/>
                </a:lnTo>
                <a:lnTo>
                  <a:pt x="1539940" y="25400"/>
                </a:lnTo>
                <a:lnTo>
                  <a:pt x="1493080" y="12700"/>
                </a:lnTo>
                <a:close/>
              </a:path>
              <a:path w="2505075" h="6261100" extrusionOk="0">
                <a:moveTo>
                  <a:pt x="1351253" y="0"/>
                </a:moveTo>
                <a:lnTo>
                  <a:pt x="870833" y="0"/>
                </a:lnTo>
                <a:lnTo>
                  <a:pt x="823358" y="12700"/>
                </a:lnTo>
                <a:lnTo>
                  <a:pt x="1398731" y="12700"/>
                </a:lnTo>
                <a:lnTo>
                  <a:pt x="1351253" y="0"/>
                </a:lnTo>
                <a:close/>
              </a:path>
            </a:pathLst>
          </a:custGeom>
          <a:solidFill>
            <a:srgbClr val="009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6"/>
          <p:cNvSpPr txBox="1"/>
          <p:nvPr/>
        </p:nvSpPr>
        <p:spPr>
          <a:xfrm>
            <a:off x="391292" y="477901"/>
            <a:ext cx="4094400" cy="15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50"/>
              <a:buFont typeface="Arial"/>
              <a:buNone/>
            </a:pPr>
            <a:r>
              <a:rPr lang="en-US" sz="29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COMMUNICATE YOUR PLATFORM ON OUR PLATFORM</a:t>
            </a:r>
            <a:endParaRPr sz="295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6" name="Google Shape;126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1388" y="2808501"/>
            <a:ext cx="4094304" cy="4254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08277" y="7169050"/>
            <a:ext cx="2154895" cy="527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 txBox="1">
            <a:spLocks noGrp="1"/>
          </p:cNvSpPr>
          <p:nvPr>
            <p:ph type="title"/>
          </p:nvPr>
        </p:nvSpPr>
        <p:spPr>
          <a:xfrm>
            <a:off x="848927" y="1523222"/>
            <a:ext cx="3385200" cy="16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50" rIns="0" bIns="0" anchor="t" anchorCtr="0">
            <a:noAutofit/>
          </a:bodyPr>
          <a:lstStyle/>
          <a:p>
            <a:pPr marL="12700" lvl="0" indent="0" algn="l" rtl="0">
              <a:lnSpc>
                <a:spcPct val="11405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700">
                <a:solidFill>
                  <a:srgbClr val="FFFFFF"/>
                </a:solidFill>
              </a:rPr>
              <a:t>TREND:</a:t>
            </a:r>
            <a:endParaRPr sz="3700"/>
          </a:p>
          <a:p>
            <a:pPr marL="12700" marR="5080" lvl="0" indent="0" algn="l" rtl="0">
              <a:lnSpc>
                <a:spcPct val="108108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rPr lang="en-US" sz="3700">
                <a:solidFill>
                  <a:srgbClr val="FFFFFF"/>
                </a:solidFill>
              </a:rPr>
              <a:t>Cable Bleeding  Subscribers</a:t>
            </a:r>
            <a:endParaRPr sz="3700"/>
          </a:p>
        </p:txBody>
      </p:sp>
      <p:sp>
        <p:nvSpPr>
          <p:cNvPr id="133" name="Google Shape;133;p7"/>
          <p:cNvSpPr txBox="1"/>
          <p:nvPr/>
        </p:nvSpPr>
        <p:spPr>
          <a:xfrm>
            <a:off x="763873" y="6069279"/>
            <a:ext cx="1963500" cy="1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*1. Truoptic LLC, MediaAd Biz 2/20/20</a:t>
            </a:r>
            <a:endParaRPr sz="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7"/>
          <p:cNvSpPr txBox="1"/>
          <p:nvPr/>
        </p:nvSpPr>
        <p:spPr>
          <a:xfrm>
            <a:off x="747712" y="3359315"/>
            <a:ext cx="3113400" cy="23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32715" marR="57150" lvl="0" indent="-120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7C2F"/>
              </a:buClr>
              <a:buSzPts val="1700"/>
              <a:buFont typeface="Arial"/>
              <a:buChar char="•"/>
            </a:pPr>
            <a:r>
              <a:rPr lang="en-US" sz="1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 year 2024 TV HH that have  cancelled cable or never had  cable will exceed cable homes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>
                <a:srgbClr val="DF7C2F"/>
              </a:buClr>
              <a:buSzPts val="1750"/>
              <a:buFont typeface="Arial"/>
              <a:buNone/>
            </a:pPr>
            <a:endParaRPr sz="17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2715" marR="5080" lvl="0" indent="-120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7C2F"/>
              </a:buClr>
              <a:buSzPts val="1700"/>
              <a:buFont typeface="Arial"/>
              <a:buChar char="•"/>
            </a:pPr>
            <a:r>
              <a:rPr lang="en-US" sz="1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More HH today have CTV then  a cable box (1)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>
                <a:srgbClr val="DF7C2F"/>
              </a:buClr>
              <a:buSzPts val="1750"/>
              <a:buFont typeface="Arial"/>
              <a:buNone/>
            </a:pPr>
            <a:endParaRPr sz="17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2715" marR="269875" lvl="0" indent="-120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7C2F"/>
              </a:buClr>
              <a:buSzPts val="1700"/>
              <a:buFont typeface="Arial"/>
              <a:buChar char="•"/>
            </a:pPr>
            <a:r>
              <a:rPr lang="en-US" sz="1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Unique reach is important in  streaming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5" name="Google Shape;135;p7"/>
          <p:cNvGrpSpPr/>
          <p:nvPr/>
        </p:nvGrpSpPr>
        <p:grpSpPr>
          <a:xfrm>
            <a:off x="0" y="0"/>
            <a:ext cx="4943766" cy="7772400"/>
            <a:chOff x="0" y="0"/>
            <a:chExt cx="2505075" cy="7772400"/>
          </a:xfrm>
        </p:grpSpPr>
        <p:sp>
          <p:nvSpPr>
            <p:cNvPr id="136" name="Google Shape;136;p7"/>
            <p:cNvSpPr/>
            <p:nvPr/>
          </p:nvSpPr>
          <p:spPr>
            <a:xfrm>
              <a:off x="0" y="0"/>
              <a:ext cx="2505075" cy="7772400"/>
            </a:xfrm>
            <a:custGeom>
              <a:avLst/>
              <a:gdLst/>
              <a:ahLst/>
              <a:cxnLst/>
              <a:rect l="l" t="t" r="r" b="b"/>
              <a:pathLst>
                <a:path w="2505075" h="7772400" extrusionOk="0">
                  <a:moveTo>
                    <a:pt x="2504922" y="0"/>
                  </a:moveTo>
                  <a:lnTo>
                    <a:pt x="0" y="0"/>
                  </a:lnTo>
                  <a:lnTo>
                    <a:pt x="0" y="7772400"/>
                  </a:lnTo>
                  <a:lnTo>
                    <a:pt x="2504922" y="7772400"/>
                  </a:lnTo>
                  <a:lnTo>
                    <a:pt x="2504922" y="0"/>
                  </a:lnTo>
                  <a:close/>
                </a:path>
              </a:pathLst>
            </a:custGeom>
            <a:solidFill>
              <a:srgbClr val="00A2D7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7"/>
            <p:cNvSpPr/>
            <p:nvPr/>
          </p:nvSpPr>
          <p:spPr>
            <a:xfrm>
              <a:off x="0" y="802200"/>
              <a:ext cx="2505075" cy="6261100"/>
            </a:xfrm>
            <a:custGeom>
              <a:avLst/>
              <a:gdLst/>
              <a:ahLst/>
              <a:cxnLst/>
              <a:rect l="l" t="t" r="r" b="b"/>
              <a:pathLst>
                <a:path w="2505075" h="6261100" extrusionOk="0">
                  <a:moveTo>
                    <a:pt x="1398731" y="6248400"/>
                  </a:moveTo>
                  <a:lnTo>
                    <a:pt x="823358" y="6248400"/>
                  </a:lnTo>
                  <a:lnTo>
                    <a:pt x="870833" y="6261100"/>
                  </a:lnTo>
                  <a:lnTo>
                    <a:pt x="1351253" y="6261100"/>
                  </a:lnTo>
                  <a:lnTo>
                    <a:pt x="1398731" y="6248400"/>
                  </a:lnTo>
                  <a:close/>
                </a:path>
                <a:path w="2505075" h="6261100" extrusionOk="0">
                  <a:moveTo>
                    <a:pt x="1539940" y="6235700"/>
                  </a:moveTo>
                  <a:lnTo>
                    <a:pt x="682159" y="6235700"/>
                  </a:lnTo>
                  <a:lnTo>
                    <a:pt x="729016" y="6248400"/>
                  </a:lnTo>
                  <a:lnTo>
                    <a:pt x="1493080" y="6248400"/>
                  </a:lnTo>
                  <a:lnTo>
                    <a:pt x="1539940" y="6235700"/>
                  </a:lnTo>
                  <a:close/>
                </a:path>
                <a:path w="2505075" h="6261100" extrusionOk="0">
                  <a:moveTo>
                    <a:pt x="1679198" y="6210300"/>
                  </a:moveTo>
                  <a:lnTo>
                    <a:pt x="542911" y="6210300"/>
                  </a:lnTo>
                  <a:lnTo>
                    <a:pt x="635520" y="6235700"/>
                  </a:lnTo>
                  <a:lnTo>
                    <a:pt x="1586583" y="6235700"/>
                  </a:lnTo>
                  <a:lnTo>
                    <a:pt x="1679198" y="6210300"/>
                  </a:lnTo>
                  <a:close/>
                </a:path>
                <a:path w="2505075" h="6261100" extrusionOk="0">
                  <a:moveTo>
                    <a:pt x="1906568" y="6159500"/>
                  </a:moveTo>
                  <a:lnTo>
                    <a:pt x="315555" y="6159500"/>
                  </a:lnTo>
                  <a:lnTo>
                    <a:pt x="496954" y="6210300"/>
                  </a:lnTo>
                  <a:lnTo>
                    <a:pt x="1725158" y="6210300"/>
                  </a:lnTo>
                  <a:lnTo>
                    <a:pt x="1906568" y="6159500"/>
                  </a:lnTo>
                  <a:close/>
                </a:path>
                <a:path w="2505075" h="6261100" extrusionOk="0">
                  <a:moveTo>
                    <a:pt x="25705" y="5829300"/>
                  </a:moveTo>
                  <a:lnTo>
                    <a:pt x="0" y="5829300"/>
                  </a:lnTo>
                  <a:lnTo>
                    <a:pt x="0" y="6057900"/>
                  </a:lnTo>
                  <a:lnTo>
                    <a:pt x="8294" y="6070600"/>
                  </a:lnTo>
                  <a:lnTo>
                    <a:pt x="226391" y="6134100"/>
                  </a:lnTo>
                  <a:lnTo>
                    <a:pt x="270841" y="6159500"/>
                  </a:lnTo>
                  <a:lnTo>
                    <a:pt x="1951286" y="6159500"/>
                  </a:lnTo>
                  <a:lnTo>
                    <a:pt x="1995738" y="6134100"/>
                  </a:lnTo>
                  <a:lnTo>
                    <a:pt x="2213848" y="6070600"/>
                  </a:lnTo>
                  <a:lnTo>
                    <a:pt x="2256601" y="6045200"/>
                  </a:lnTo>
                  <a:lnTo>
                    <a:pt x="2299053" y="6032500"/>
                  </a:lnTo>
                  <a:lnTo>
                    <a:pt x="967516" y="6032500"/>
                  </a:lnTo>
                  <a:lnTo>
                    <a:pt x="835190" y="5981700"/>
                  </a:lnTo>
                  <a:lnTo>
                    <a:pt x="818983" y="5969000"/>
                  </a:lnTo>
                  <a:lnTo>
                    <a:pt x="456996" y="5969000"/>
                  </a:lnTo>
                  <a:lnTo>
                    <a:pt x="166212" y="5892800"/>
                  </a:lnTo>
                  <a:lnTo>
                    <a:pt x="118996" y="5867400"/>
                  </a:lnTo>
                  <a:lnTo>
                    <a:pt x="72158" y="5854700"/>
                  </a:lnTo>
                  <a:lnTo>
                    <a:pt x="25705" y="5829300"/>
                  </a:lnTo>
                  <a:close/>
                </a:path>
                <a:path w="2505075" h="6261100" extrusionOk="0">
                  <a:moveTo>
                    <a:pt x="1220863" y="4648200"/>
                  </a:moveTo>
                  <a:lnTo>
                    <a:pt x="1001204" y="4648200"/>
                  </a:lnTo>
                  <a:lnTo>
                    <a:pt x="1001204" y="6032500"/>
                  </a:lnTo>
                  <a:lnTo>
                    <a:pt x="1220863" y="6032500"/>
                  </a:lnTo>
                  <a:lnTo>
                    <a:pt x="1220863" y="4648200"/>
                  </a:lnTo>
                  <a:close/>
                </a:path>
                <a:path w="2505075" h="6261100" extrusionOk="0">
                  <a:moveTo>
                    <a:pt x="2453093" y="4648200"/>
                  </a:moveTo>
                  <a:lnTo>
                    <a:pt x="2219070" y="4648200"/>
                  </a:lnTo>
                  <a:lnTo>
                    <a:pt x="2201377" y="4711700"/>
                  </a:lnTo>
                  <a:lnTo>
                    <a:pt x="2183025" y="4762500"/>
                  </a:lnTo>
                  <a:lnTo>
                    <a:pt x="2164026" y="4826000"/>
                  </a:lnTo>
                  <a:lnTo>
                    <a:pt x="2144394" y="4889500"/>
                  </a:lnTo>
                  <a:lnTo>
                    <a:pt x="2124140" y="4940300"/>
                  </a:lnTo>
                  <a:lnTo>
                    <a:pt x="2103276" y="5003800"/>
                  </a:lnTo>
                  <a:lnTo>
                    <a:pt x="2081814" y="5054600"/>
                  </a:lnTo>
                  <a:lnTo>
                    <a:pt x="2059768" y="5105400"/>
                  </a:lnTo>
                  <a:lnTo>
                    <a:pt x="2037148" y="5156200"/>
                  </a:lnTo>
                  <a:lnTo>
                    <a:pt x="2013968" y="5207000"/>
                  </a:lnTo>
                  <a:lnTo>
                    <a:pt x="1990240" y="5257800"/>
                  </a:lnTo>
                  <a:lnTo>
                    <a:pt x="1965975" y="5308600"/>
                  </a:lnTo>
                  <a:lnTo>
                    <a:pt x="1941186" y="5359400"/>
                  </a:lnTo>
                  <a:lnTo>
                    <a:pt x="1915886" y="5410200"/>
                  </a:lnTo>
                  <a:lnTo>
                    <a:pt x="1890086" y="5448300"/>
                  </a:lnTo>
                  <a:lnTo>
                    <a:pt x="1863799" y="5499100"/>
                  </a:lnTo>
                  <a:lnTo>
                    <a:pt x="1837036" y="5537200"/>
                  </a:lnTo>
                  <a:lnTo>
                    <a:pt x="1809811" y="5575300"/>
                  </a:lnTo>
                  <a:lnTo>
                    <a:pt x="1782135" y="5613400"/>
                  </a:lnTo>
                  <a:lnTo>
                    <a:pt x="1754021" y="5651500"/>
                  </a:lnTo>
                  <a:lnTo>
                    <a:pt x="1725481" y="5689600"/>
                  </a:lnTo>
                  <a:lnTo>
                    <a:pt x="1696527" y="5727700"/>
                  </a:lnTo>
                  <a:lnTo>
                    <a:pt x="1667171" y="5753100"/>
                  </a:lnTo>
                  <a:lnTo>
                    <a:pt x="1637425" y="5791200"/>
                  </a:lnTo>
                  <a:lnTo>
                    <a:pt x="1607303" y="5816600"/>
                  </a:lnTo>
                  <a:lnTo>
                    <a:pt x="1576815" y="5842000"/>
                  </a:lnTo>
                  <a:lnTo>
                    <a:pt x="1514794" y="5892800"/>
                  </a:lnTo>
                  <a:lnTo>
                    <a:pt x="1451460" y="5943600"/>
                  </a:lnTo>
                  <a:lnTo>
                    <a:pt x="1419331" y="5956300"/>
                  </a:lnTo>
                  <a:lnTo>
                    <a:pt x="1386911" y="5981700"/>
                  </a:lnTo>
                  <a:lnTo>
                    <a:pt x="1254558" y="6032500"/>
                  </a:lnTo>
                  <a:lnTo>
                    <a:pt x="2299053" y="6032500"/>
                  </a:lnTo>
                  <a:lnTo>
                    <a:pt x="2341198" y="6019800"/>
                  </a:lnTo>
                  <a:lnTo>
                    <a:pt x="2383030" y="5994400"/>
                  </a:lnTo>
                  <a:lnTo>
                    <a:pt x="2424545" y="5981700"/>
                  </a:lnTo>
                  <a:lnTo>
                    <a:pt x="2445141" y="5969000"/>
                  </a:lnTo>
                  <a:lnTo>
                    <a:pt x="1765096" y="5969000"/>
                  </a:lnTo>
                  <a:lnTo>
                    <a:pt x="1794310" y="5943600"/>
                  </a:lnTo>
                  <a:lnTo>
                    <a:pt x="1823163" y="5918200"/>
                  </a:lnTo>
                  <a:lnTo>
                    <a:pt x="1851648" y="5880100"/>
                  </a:lnTo>
                  <a:lnTo>
                    <a:pt x="1879757" y="5854700"/>
                  </a:lnTo>
                  <a:lnTo>
                    <a:pt x="1907482" y="5816600"/>
                  </a:lnTo>
                  <a:lnTo>
                    <a:pt x="1934815" y="5778500"/>
                  </a:lnTo>
                  <a:lnTo>
                    <a:pt x="1961749" y="5740400"/>
                  </a:lnTo>
                  <a:lnTo>
                    <a:pt x="1988276" y="5715000"/>
                  </a:lnTo>
                  <a:lnTo>
                    <a:pt x="2014387" y="5676900"/>
                  </a:lnTo>
                  <a:lnTo>
                    <a:pt x="2040076" y="5626100"/>
                  </a:lnTo>
                  <a:lnTo>
                    <a:pt x="2065334" y="5588000"/>
                  </a:lnTo>
                  <a:lnTo>
                    <a:pt x="2090154" y="5549900"/>
                  </a:lnTo>
                  <a:lnTo>
                    <a:pt x="2114528" y="5511800"/>
                  </a:lnTo>
                  <a:lnTo>
                    <a:pt x="2138448" y="5461000"/>
                  </a:lnTo>
                  <a:lnTo>
                    <a:pt x="2161906" y="5422900"/>
                  </a:lnTo>
                  <a:lnTo>
                    <a:pt x="2184895" y="5372100"/>
                  </a:lnTo>
                  <a:lnTo>
                    <a:pt x="2207407" y="5334000"/>
                  </a:lnTo>
                  <a:lnTo>
                    <a:pt x="2229433" y="5283200"/>
                  </a:lnTo>
                  <a:lnTo>
                    <a:pt x="2250967" y="5232400"/>
                  </a:lnTo>
                  <a:lnTo>
                    <a:pt x="2272000" y="5181600"/>
                  </a:lnTo>
                  <a:lnTo>
                    <a:pt x="2292525" y="5130800"/>
                  </a:lnTo>
                  <a:lnTo>
                    <a:pt x="2312534" y="5080000"/>
                  </a:lnTo>
                  <a:lnTo>
                    <a:pt x="2332019" y="5029200"/>
                  </a:lnTo>
                  <a:lnTo>
                    <a:pt x="2350973" y="4978400"/>
                  </a:lnTo>
                  <a:lnTo>
                    <a:pt x="2369387" y="4927600"/>
                  </a:lnTo>
                  <a:lnTo>
                    <a:pt x="2387253" y="4876800"/>
                  </a:lnTo>
                  <a:lnTo>
                    <a:pt x="2404565" y="4813300"/>
                  </a:lnTo>
                  <a:lnTo>
                    <a:pt x="2421314" y="4762500"/>
                  </a:lnTo>
                  <a:lnTo>
                    <a:pt x="2437493" y="4699000"/>
                  </a:lnTo>
                  <a:lnTo>
                    <a:pt x="2453093" y="4648200"/>
                  </a:lnTo>
                  <a:close/>
                </a:path>
                <a:path w="2505075" h="6261100" extrusionOk="0">
                  <a:moveTo>
                    <a:pt x="2504922" y="1638300"/>
                  </a:moveTo>
                  <a:lnTo>
                    <a:pt x="0" y="1638300"/>
                  </a:lnTo>
                  <a:lnTo>
                    <a:pt x="0" y="1854200"/>
                  </a:lnTo>
                  <a:lnTo>
                    <a:pt x="2279395" y="1854200"/>
                  </a:lnTo>
                  <a:lnTo>
                    <a:pt x="2289627" y="1905000"/>
                  </a:lnTo>
                  <a:lnTo>
                    <a:pt x="2299491" y="1955800"/>
                  </a:lnTo>
                  <a:lnTo>
                    <a:pt x="2308982" y="1993900"/>
                  </a:lnTo>
                  <a:lnTo>
                    <a:pt x="2318097" y="2044700"/>
                  </a:lnTo>
                  <a:lnTo>
                    <a:pt x="2326831" y="2095500"/>
                  </a:lnTo>
                  <a:lnTo>
                    <a:pt x="2335180" y="2146300"/>
                  </a:lnTo>
                  <a:lnTo>
                    <a:pt x="2343141" y="2197100"/>
                  </a:lnTo>
                  <a:lnTo>
                    <a:pt x="2350709" y="2247900"/>
                  </a:lnTo>
                  <a:lnTo>
                    <a:pt x="2357879" y="2286000"/>
                  </a:lnTo>
                  <a:lnTo>
                    <a:pt x="2364649" y="2336800"/>
                  </a:lnTo>
                  <a:lnTo>
                    <a:pt x="2371013" y="2387600"/>
                  </a:lnTo>
                  <a:lnTo>
                    <a:pt x="2376968" y="2438400"/>
                  </a:lnTo>
                  <a:lnTo>
                    <a:pt x="2382510" y="2489200"/>
                  </a:lnTo>
                  <a:lnTo>
                    <a:pt x="2387634" y="2540000"/>
                  </a:lnTo>
                  <a:lnTo>
                    <a:pt x="2392336" y="2603500"/>
                  </a:lnTo>
                  <a:lnTo>
                    <a:pt x="2396613" y="2654300"/>
                  </a:lnTo>
                  <a:lnTo>
                    <a:pt x="2400459" y="2705100"/>
                  </a:lnTo>
                  <a:lnTo>
                    <a:pt x="2403872" y="2755900"/>
                  </a:lnTo>
                  <a:lnTo>
                    <a:pt x="2406847" y="2806700"/>
                  </a:lnTo>
                  <a:lnTo>
                    <a:pt x="2409379" y="2857500"/>
                  </a:lnTo>
                  <a:lnTo>
                    <a:pt x="2411465" y="2908300"/>
                  </a:lnTo>
                  <a:lnTo>
                    <a:pt x="2413101" y="2971800"/>
                  </a:lnTo>
                  <a:lnTo>
                    <a:pt x="2414282" y="3022600"/>
                  </a:lnTo>
                  <a:lnTo>
                    <a:pt x="0" y="3022600"/>
                  </a:lnTo>
                  <a:lnTo>
                    <a:pt x="0" y="3238500"/>
                  </a:lnTo>
                  <a:lnTo>
                    <a:pt x="2414282" y="3238500"/>
                  </a:lnTo>
                  <a:lnTo>
                    <a:pt x="2413134" y="3289300"/>
                  </a:lnTo>
                  <a:lnTo>
                    <a:pt x="2411554" y="3340100"/>
                  </a:lnTo>
                  <a:lnTo>
                    <a:pt x="2409544" y="3403600"/>
                  </a:lnTo>
                  <a:lnTo>
                    <a:pt x="2407109" y="3454400"/>
                  </a:lnTo>
                  <a:lnTo>
                    <a:pt x="2404253" y="3505200"/>
                  </a:lnTo>
                  <a:lnTo>
                    <a:pt x="2400979" y="3556000"/>
                  </a:lnTo>
                  <a:lnTo>
                    <a:pt x="2397292" y="3606800"/>
                  </a:lnTo>
                  <a:lnTo>
                    <a:pt x="2393194" y="3657600"/>
                  </a:lnTo>
                  <a:lnTo>
                    <a:pt x="2388689" y="3708400"/>
                  </a:lnTo>
                  <a:lnTo>
                    <a:pt x="2383782" y="3759200"/>
                  </a:lnTo>
                  <a:lnTo>
                    <a:pt x="2378475" y="3810000"/>
                  </a:lnTo>
                  <a:lnTo>
                    <a:pt x="2372774" y="3860800"/>
                  </a:lnTo>
                  <a:lnTo>
                    <a:pt x="2366681" y="3898900"/>
                  </a:lnTo>
                  <a:lnTo>
                    <a:pt x="2360200" y="3949700"/>
                  </a:lnTo>
                  <a:lnTo>
                    <a:pt x="2353335" y="4000500"/>
                  </a:lnTo>
                  <a:lnTo>
                    <a:pt x="2346090" y="4051300"/>
                  </a:lnTo>
                  <a:lnTo>
                    <a:pt x="2338468" y="4102100"/>
                  </a:lnTo>
                  <a:lnTo>
                    <a:pt x="2330473" y="4152900"/>
                  </a:lnTo>
                  <a:lnTo>
                    <a:pt x="2322110" y="4191000"/>
                  </a:lnTo>
                  <a:lnTo>
                    <a:pt x="2313381" y="4241800"/>
                  </a:lnTo>
                  <a:lnTo>
                    <a:pt x="2304290" y="4292600"/>
                  </a:lnTo>
                  <a:lnTo>
                    <a:pt x="2294842" y="4330700"/>
                  </a:lnTo>
                  <a:lnTo>
                    <a:pt x="2285040" y="4381500"/>
                  </a:lnTo>
                  <a:lnTo>
                    <a:pt x="2274887" y="4419600"/>
                  </a:lnTo>
                  <a:lnTo>
                    <a:pt x="0" y="4419600"/>
                  </a:lnTo>
                  <a:lnTo>
                    <a:pt x="0" y="5295900"/>
                  </a:lnTo>
                  <a:lnTo>
                    <a:pt x="14725" y="5334000"/>
                  </a:lnTo>
                  <a:lnTo>
                    <a:pt x="37234" y="5372100"/>
                  </a:lnTo>
                  <a:lnTo>
                    <a:pt x="60220" y="5422900"/>
                  </a:lnTo>
                  <a:lnTo>
                    <a:pt x="83675" y="5461000"/>
                  </a:lnTo>
                  <a:lnTo>
                    <a:pt x="107592" y="5511800"/>
                  </a:lnTo>
                  <a:lnTo>
                    <a:pt x="131963" y="5549900"/>
                  </a:lnTo>
                  <a:lnTo>
                    <a:pt x="156780" y="5588000"/>
                  </a:lnTo>
                  <a:lnTo>
                    <a:pt x="182036" y="5626100"/>
                  </a:lnTo>
                  <a:lnTo>
                    <a:pt x="207722" y="5676900"/>
                  </a:lnTo>
                  <a:lnTo>
                    <a:pt x="233831" y="5715000"/>
                  </a:lnTo>
                  <a:lnTo>
                    <a:pt x="260356" y="5740400"/>
                  </a:lnTo>
                  <a:lnTo>
                    <a:pt x="287287" y="5778500"/>
                  </a:lnTo>
                  <a:lnTo>
                    <a:pt x="314619" y="5816600"/>
                  </a:lnTo>
                  <a:lnTo>
                    <a:pt x="342342" y="5854700"/>
                  </a:lnTo>
                  <a:lnTo>
                    <a:pt x="370449" y="5880100"/>
                  </a:lnTo>
                  <a:lnTo>
                    <a:pt x="398932" y="5918200"/>
                  </a:lnTo>
                  <a:lnTo>
                    <a:pt x="427784" y="5943600"/>
                  </a:lnTo>
                  <a:lnTo>
                    <a:pt x="456996" y="5969000"/>
                  </a:lnTo>
                  <a:lnTo>
                    <a:pt x="818983" y="5969000"/>
                  </a:lnTo>
                  <a:lnTo>
                    <a:pt x="802776" y="5956300"/>
                  </a:lnTo>
                  <a:lnTo>
                    <a:pt x="770653" y="5943600"/>
                  </a:lnTo>
                  <a:lnTo>
                    <a:pt x="707331" y="5892800"/>
                  </a:lnTo>
                  <a:lnTo>
                    <a:pt x="645320" y="5842000"/>
                  </a:lnTo>
                  <a:lnTo>
                    <a:pt x="614838" y="5816600"/>
                  </a:lnTo>
                  <a:lnTo>
                    <a:pt x="584721" y="5791200"/>
                  </a:lnTo>
                  <a:lnTo>
                    <a:pt x="554980" y="5753100"/>
                  </a:lnTo>
                  <a:lnTo>
                    <a:pt x="525629" y="5727700"/>
                  </a:lnTo>
                  <a:lnTo>
                    <a:pt x="496679" y="5689600"/>
                  </a:lnTo>
                  <a:lnTo>
                    <a:pt x="468143" y="5651500"/>
                  </a:lnTo>
                  <a:lnTo>
                    <a:pt x="440033" y="5613400"/>
                  </a:lnTo>
                  <a:lnTo>
                    <a:pt x="412361" y="5575300"/>
                  </a:lnTo>
                  <a:lnTo>
                    <a:pt x="385140" y="5537200"/>
                  </a:lnTo>
                  <a:lnTo>
                    <a:pt x="358381" y="5499100"/>
                  </a:lnTo>
                  <a:lnTo>
                    <a:pt x="332097" y="5448300"/>
                  </a:lnTo>
                  <a:lnTo>
                    <a:pt x="306300" y="5410200"/>
                  </a:lnTo>
                  <a:lnTo>
                    <a:pt x="281002" y="5359400"/>
                  </a:lnTo>
                  <a:lnTo>
                    <a:pt x="256216" y="5308600"/>
                  </a:lnTo>
                  <a:lnTo>
                    <a:pt x="231954" y="5257800"/>
                  </a:lnTo>
                  <a:lnTo>
                    <a:pt x="208227" y="5207000"/>
                  </a:lnTo>
                  <a:lnTo>
                    <a:pt x="185049" y="5156200"/>
                  </a:lnTo>
                  <a:lnTo>
                    <a:pt x="162432" y="5105400"/>
                  </a:lnTo>
                  <a:lnTo>
                    <a:pt x="140387" y="5054600"/>
                  </a:lnTo>
                  <a:lnTo>
                    <a:pt x="118927" y="5003800"/>
                  </a:lnTo>
                  <a:lnTo>
                    <a:pt x="98064" y="4940300"/>
                  </a:lnTo>
                  <a:lnTo>
                    <a:pt x="77811" y="4889500"/>
                  </a:lnTo>
                  <a:lnTo>
                    <a:pt x="58179" y="4826000"/>
                  </a:lnTo>
                  <a:lnTo>
                    <a:pt x="39182" y="4762500"/>
                  </a:lnTo>
                  <a:lnTo>
                    <a:pt x="20830" y="4711700"/>
                  </a:lnTo>
                  <a:lnTo>
                    <a:pt x="3136" y="4648200"/>
                  </a:lnTo>
                  <a:lnTo>
                    <a:pt x="2504922" y="4648200"/>
                  </a:lnTo>
                  <a:lnTo>
                    <a:pt x="2504922" y="1638300"/>
                  </a:lnTo>
                  <a:close/>
                </a:path>
                <a:path w="2505075" h="6261100" extrusionOk="0">
                  <a:moveTo>
                    <a:pt x="2504922" y="5689600"/>
                  </a:moveTo>
                  <a:lnTo>
                    <a:pt x="2466633" y="5715000"/>
                  </a:lnTo>
                  <a:lnTo>
                    <a:pt x="2422650" y="5727700"/>
                  </a:lnTo>
                  <a:lnTo>
                    <a:pt x="2333397" y="5778500"/>
                  </a:lnTo>
                  <a:lnTo>
                    <a:pt x="2288143" y="5791200"/>
                  </a:lnTo>
                  <a:lnTo>
                    <a:pt x="2242480" y="5816600"/>
                  </a:lnTo>
                  <a:lnTo>
                    <a:pt x="2196417" y="5829300"/>
                  </a:lnTo>
                  <a:lnTo>
                    <a:pt x="2149960" y="5854700"/>
                  </a:lnTo>
                  <a:lnTo>
                    <a:pt x="2103119" y="5867400"/>
                  </a:lnTo>
                  <a:lnTo>
                    <a:pt x="2055900" y="5892800"/>
                  </a:lnTo>
                  <a:lnTo>
                    <a:pt x="1765096" y="5969000"/>
                  </a:lnTo>
                  <a:lnTo>
                    <a:pt x="2445141" y="5969000"/>
                  </a:lnTo>
                  <a:lnTo>
                    <a:pt x="2465737" y="5956300"/>
                  </a:lnTo>
                  <a:lnTo>
                    <a:pt x="2504922" y="5943600"/>
                  </a:lnTo>
                  <a:lnTo>
                    <a:pt x="2504922" y="5689600"/>
                  </a:lnTo>
                  <a:close/>
                </a:path>
                <a:path w="2505075" h="6261100" extrusionOk="0">
                  <a:moveTo>
                    <a:pt x="1220863" y="3238500"/>
                  </a:moveTo>
                  <a:lnTo>
                    <a:pt x="1001204" y="3238500"/>
                  </a:lnTo>
                  <a:lnTo>
                    <a:pt x="1001204" y="4419600"/>
                  </a:lnTo>
                  <a:lnTo>
                    <a:pt x="1220863" y="4419600"/>
                  </a:lnTo>
                  <a:lnTo>
                    <a:pt x="1220863" y="3238500"/>
                  </a:lnTo>
                  <a:close/>
                </a:path>
                <a:path w="2505075" h="6261100" extrusionOk="0">
                  <a:moveTo>
                    <a:pt x="1220863" y="1854200"/>
                  </a:moveTo>
                  <a:lnTo>
                    <a:pt x="1001204" y="1854200"/>
                  </a:lnTo>
                  <a:lnTo>
                    <a:pt x="1001204" y="3022600"/>
                  </a:lnTo>
                  <a:lnTo>
                    <a:pt x="1220863" y="3022600"/>
                  </a:lnTo>
                  <a:lnTo>
                    <a:pt x="1220863" y="1854200"/>
                  </a:lnTo>
                  <a:close/>
                </a:path>
                <a:path w="2505075" h="6261100" extrusionOk="0">
                  <a:moveTo>
                    <a:pt x="1220863" y="228600"/>
                  </a:moveTo>
                  <a:lnTo>
                    <a:pt x="1001204" y="228600"/>
                  </a:lnTo>
                  <a:lnTo>
                    <a:pt x="1001204" y="1638300"/>
                  </a:lnTo>
                  <a:lnTo>
                    <a:pt x="1220863" y="1638300"/>
                  </a:lnTo>
                  <a:lnTo>
                    <a:pt x="1220863" y="228600"/>
                  </a:lnTo>
                  <a:close/>
                </a:path>
                <a:path w="2505075" h="6261100" extrusionOk="0">
                  <a:moveTo>
                    <a:pt x="2299053" y="228600"/>
                  </a:moveTo>
                  <a:lnTo>
                    <a:pt x="1220863" y="228600"/>
                  </a:lnTo>
                  <a:lnTo>
                    <a:pt x="1254858" y="241300"/>
                  </a:lnTo>
                  <a:lnTo>
                    <a:pt x="1288617" y="241300"/>
                  </a:lnTo>
                  <a:lnTo>
                    <a:pt x="1355383" y="266700"/>
                  </a:lnTo>
                  <a:lnTo>
                    <a:pt x="1388363" y="292100"/>
                  </a:lnTo>
                  <a:lnTo>
                    <a:pt x="1453455" y="317500"/>
                  </a:lnTo>
                  <a:lnTo>
                    <a:pt x="1485543" y="342900"/>
                  </a:lnTo>
                  <a:lnTo>
                    <a:pt x="1548737" y="393700"/>
                  </a:lnTo>
                  <a:lnTo>
                    <a:pt x="1610541" y="444500"/>
                  </a:lnTo>
                  <a:lnTo>
                    <a:pt x="1640889" y="482600"/>
                  </a:lnTo>
                  <a:lnTo>
                    <a:pt x="1670853" y="508000"/>
                  </a:lnTo>
                  <a:lnTo>
                    <a:pt x="1700418" y="546100"/>
                  </a:lnTo>
                  <a:lnTo>
                    <a:pt x="1729572" y="571500"/>
                  </a:lnTo>
                  <a:lnTo>
                    <a:pt x="1758304" y="609600"/>
                  </a:lnTo>
                  <a:lnTo>
                    <a:pt x="1786599" y="647700"/>
                  </a:lnTo>
                  <a:lnTo>
                    <a:pt x="1814447" y="698500"/>
                  </a:lnTo>
                  <a:lnTo>
                    <a:pt x="1841834" y="736600"/>
                  </a:lnTo>
                  <a:lnTo>
                    <a:pt x="1868747" y="774700"/>
                  </a:lnTo>
                  <a:lnTo>
                    <a:pt x="1895174" y="825500"/>
                  </a:lnTo>
                  <a:lnTo>
                    <a:pt x="1921103" y="863600"/>
                  </a:lnTo>
                  <a:lnTo>
                    <a:pt x="1946521" y="914400"/>
                  </a:lnTo>
                  <a:lnTo>
                    <a:pt x="1971415" y="965200"/>
                  </a:lnTo>
                  <a:lnTo>
                    <a:pt x="1995773" y="1016000"/>
                  </a:lnTo>
                  <a:lnTo>
                    <a:pt x="2019583" y="1066800"/>
                  </a:lnTo>
                  <a:lnTo>
                    <a:pt x="2042831" y="1117600"/>
                  </a:lnTo>
                  <a:lnTo>
                    <a:pt x="2065505" y="1168400"/>
                  </a:lnTo>
                  <a:lnTo>
                    <a:pt x="2087593" y="1219200"/>
                  </a:lnTo>
                  <a:lnTo>
                    <a:pt x="2109082" y="1282700"/>
                  </a:lnTo>
                  <a:lnTo>
                    <a:pt x="2129960" y="1333500"/>
                  </a:lnTo>
                  <a:lnTo>
                    <a:pt x="2150213" y="1397000"/>
                  </a:lnTo>
                  <a:lnTo>
                    <a:pt x="2169830" y="1447800"/>
                  </a:lnTo>
                  <a:lnTo>
                    <a:pt x="2188797" y="1511300"/>
                  </a:lnTo>
                  <a:lnTo>
                    <a:pt x="2207103" y="1574800"/>
                  </a:lnTo>
                  <a:lnTo>
                    <a:pt x="2224735" y="1638300"/>
                  </a:lnTo>
                  <a:lnTo>
                    <a:pt x="2458237" y="1638300"/>
                  </a:lnTo>
                  <a:lnTo>
                    <a:pt x="2443170" y="1587500"/>
                  </a:lnTo>
                  <a:lnTo>
                    <a:pt x="2427547" y="1524000"/>
                  </a:lnTo>
                  <a:lnTo>
                    <a:pt x="2411375" y="1473200"/>
                  </a:lnTo>
                  <a:lnTo>
                    <a:pt x="2394661" y="1409700"/>
                  </a:lnTo>
                  <a:lnTo>
                    <a:pt x="2377413" y="1358900"/>
                  </a:lnTo>
                  <a:lnTo>
                    <a:pt x="2359638" y="1308100"/>
                  </a:lnTo>
                  <a:lnTo>
                    <a:pt x="2341343" y="1257300"/>
                  </a:lnTo>
                  <a:lnTo>
                    <a:pt x="2322535" y="1206500"/>
                  </a:lnTo>
                  <a:lnTo>
                    <a:pt x="2303221" y="1155700"/>
                  </a:lnTo>
                  <a:lnTo>
                    <a:pt x="2283410" y="1104900"/>
                  </a:lnTo>
                  <a:lnTo>
                    <a:pt x="2263107" y="1054100"/>
                  </a:lnTo>
                  <a:lnTo>
                    <a:pt x="2242321" y="1003300"/>
                  </a:lnTo>
                  <a:lnTo>
                    <a:pt x="2221058" y="965200"/>
                  </a:lnTo>
                  <a:lnTo>
                    <a:pt x="2199326" y="914400"/>
                  </a:lnTo>
                  <a:lnTo>
                    <a:pt x="2177132" y="876300"/>
                  </a:lnTo>
                  <a:lnTo>
                    <a:pt x="2154483" y="825500"/>
                  </a:lnTo>
                  <a:lnTo>
                    <a:pt x="2131386" y="787400"/>
                  </a:lnTo>
                  <a:lnTo>
                    <a:pt x="2107850" y="736600"/>
                  </a:lnTo>
                  <a:lnTo>
                    <a:pt x="2083880" y="698500"/>
                  </a:lnTo>
                  <a:lnTo>
                    <a:pt x="2059484" y="660400"/>
                  </a:lnTo>
                  <a:lnTo>
                    <a:pt x="2034670" y="622300"/>
                  </a:lnTo>
                  <a:lnTo>
                    <a:pt x="2009444" y="584200"/>
                  </a:lnTo>
                  <a:lnTo>
                    <a:pt x="1983814" y="546100"/>
                  </a:lnTo>
                  <a:lnTo>
                    <a:pt x="1957788" y="508000"/>
                  </a:lnTo>
                  <a:lnTo>
                    <a:pt x="1931371" y="482600"/>
                  </a:lnTo>
                  <a:lnTo>
                    <a:pt x="1904573" y="444500"/>
                  </a:lnTo>
                  <a:lnTo>
                    <a:pt x="1877399" y="406400"/>
                  </a:lnTo>
                  <a:lnTo>
                    <a:pt x="1849857" y="381000"/>
                  </a:lnTo>
                  <a:lnTo>
                    <a:pt x="1821954" y="342900"/>
                  </a:lnTo>
                  <a:lnTo>
                    <a:pt x="1793698" y="317500"/>
                  </a:lnTo>
                  <a:lnTo>
                    <a:pt x="1765096" y="292100"/>
                  </a:lnTo>
                  <a:lnTo>
                    <a:pt x="2445141" y="292100"/>
                  </a:lnTo>
                  <a:lnTo>
                    <a:pt x="2424545" y="279400"/>
                  </a:lnTo>
                  <a:lnTo>
                    <a:pt x="2383030" y="266700"/>
                  </a:lnTo>
                  <a:lnTo>
                    <a:pt x="2341198" y="241300"/>
                  </a:lnTo>
                  <a:lnTo>
                    <a:pt x="2299053" y="228600"/>
                  </a:lnTo>
                  <a:close/>
                </a:path>
                <a:path w="2505075" h="6261100" extrusionOk="0">
                  <a:moveTo>
                    <a:pt x="833741" y="292100"/>
                  </a:moveTo>
                  <a:lnTo>
                    <a:pt x="456996" y="292100"/>
                  </a:lnTo>
                  <a:lnTo>
                    <a:pt x="428395" y="317500"/>
                  </a:lnTo>
                  <a:lnTo>
                    <a:pt x="400141" y="342900"/>
                  </a:lnTo>
                  <a:lnTo>
                    <a:pt x="372240" y="381000"/>
                  </a:lnTo>
                  <a:lnTo>
                    <a:pt x="344700" y="406400"/>
                  </a:lnTo>
                  <a:lnTo>
                    <a:pt x="317528" y="444500"/>
                  </a:lnTo>
                  <a:lnTo>
                    <a:pt x="290731" y="482600"/>
                  </a:lnTo>
                  <a:lnTo>
                    <a:pt x="264317" y="508000"/>
                  </a:lnTo>
                  <a:lnTo>
                    <a:pt x="238292" y="546100"/>
                  </a:lnTo>
                  <a:lnTo>
                    <a:pt x="212665" y="584200"/>
                  </a:lnTo>
                  <a:lnTo>
                    <a:pt x="187442" y="622300"/>
                  </a:lnTo>
                  <a:lnTo>
                    <a:pt x="162630" y="660400"/>
                  </a:lnTo>
                  <a:lnTo>
                    <a:pt x="138237" y="698500"/>
                  </a:lnTo>
                  <a:lnTo>
                    <a:pt x="114269" y="736600"/>
                  </a:lnTo>
                  <a:lnTo>
                    <a:pt x="90735" y="787400"/>
                  </a:lnTo>
                  <a:lnTo>
                    <a:pt x="67641" y="825500"/>
                  </a:lnTo>
                  <a:lnTo>
                    <a:pt x="44995" y="876300"/>
                  </a:lnTo>
                  <a:lnTo>
                    <a:pt x="22804" y="914400"/>
                  </a:lnTo>
                  <a:lnTo>
                    <a:pt x="1075" y="965200"/>
                  </a:lnTo>
                  <a:lnTo>
                    <a:pt x="0" y="965200"/>
                  </a:lnTo>
                  <a:lnTo>
                    <a:pt x="0" y="1625600"/>
                  </a:lnTo>
                  <a:lnTo>
                    <a:pt x="15091" y="1574800"/>
                  </a:lnTo>
                  <a:lnTo>
                    <a:pt x="33397" y="1511300"/>
                  </a:lnTo>
                  <a:lnTo>
                    <a:pt x="52364" y="1447800"/>
                  </a:lnTo>
                  <a:lnTo>
                    <a:pt x="71980" y="1397000"/>
                  </a:lnTo>
                  <a:lnTo>
                    <a:pt x="92233" y="1333500"/>
                  </a:lnTo>
                  <a:lnTo>
                    <a:pt x="113110" y="1282700"/>
                  </a:lnTo>
                  <a:lnTo>
                    <a:pt x="134598" y="1219200"/>
                  </a:lnTo>
                  <a:lnTo>
                    <a:pt x="156685" y="1168400"/>
                  </a:lnTo>
                  <a:lnTo>
                    <a:pt x="179358" y="1117600"/>
                  </a:lnTo>
                  <a:lnTo>
                    <a:pt x="202605" y="1066800"/>
                  </a:lnTo>
                  <a:lnTo>
                    <a:pt x="226412" y="1016000"/>
                  </a:lnTo>
                  <a:lnTo>
                    <a:pt x="250769" y="965200"/>
                  </a:lnTo>
                  <a:lnTo>
                    <a:pt x="275661" y="914400"/>
                  </a:lnTo>
                  <a:lnTo>
                    <a:pt x="301077" y="863600"/>
                  </a:lnTo>
                  <a:lnTo>
                    <a:pt x="327004" y="825500"/>
                  </a:lnTo>
                  <a:lnTo>
                    <a:pt x="353429" y="774700"/>
                  </a:lnTo>
                  <a:lnTo>
                    <a:pt x="380339" y="736600"/>
                  </a:lnTo>
                  <a:lnTo>
                    <a:pt x="407723" y="698500"/>
                  </a:lnTo>
                  <a:lnTo>
                    <a:pt x="435568" y="647700"/>
                  </a:lnTo>
                  <a:lnTo>
                    <a:pt x="463860" y="609600"/>
                  </a:lnTo>
                  <a:lnTo>
                    <a:pt x="492588" y="571500"/>
                  </a:lnTo>
                  <a:lnTo>
                    <a:pt x="521739" y="546100"/>
                  </a:lnTo>
                  <a:lnTo>
                    <a:pt x="551300" y="508000"/>
                  </a:lnTo>
                  <a:lnTo>
                    <a:pt x="581259" y="482600"/>
                  </a:lnTo>
                  <a:lnTo>
                    <a:pt x="611603" y="444500"/>
                  </a:lnTo>
                  <a:lnTo>
                    <a:pt x="673396" y="393700"/>
                  </a:lnTo>
                  <a:lnTo>
                    <a:pt x="736580" y="342900"/>
                  </a:lnTo>
                  <a:lnTo>
                    <a:pt x="768661" y="317500"/>
                  </a:lnTo>
                  <a:lnTo>
                    <a:pt x="833741" y="292100"/>
                  </a:lnTo>
                  <a:close/>
                </a:path>
                <a:path w="2505075" h="6261100" extrusionOk="0">
                  <a:moveTo>
                    <a:pt x="2445141" y="292100"/>
                  </a:moveTo>
                  <a:lnTo>
                    <a:pt x="1765096" y="292100"/>
                  </a:lnTo>
                  <a:lnTo>
                    <a:pt x="2010789" y="355600"/>
                  </a:lnTo>
                  <a:lnTo>
                    <a:pt x="2058851" y="381000"/>
                  </a:lnTo>
                  <a:lnTo>
                    <a:pt x="2153833" y="406400"/>
                  </a:lnTo>
                  <a:lnTo>
                    <a:pt x="2200737" y="431800"/>
                  </a:lnTo>
                  <a:lnTo>
                    <a:pt x="2247240" y="444500"/>
                  </a:lnTo>
                  <a:lnTo>
                    <a:pt x="2293333" y="469900"/>
                  </a:lnTo>
                  <a:lnTo>
                    <a:pt x="2339008" y="482600"/>
                  </a:lnTo>
                  <a:lnTo>
                    <a:pt x="2473447" y="558800"/>
                  </a:lnTo>
                  <a:lnTo>
                    <a:pt x="2504922" y="571500"/>
                  </a:lnTo>
                  <a:lnTo>
                    <a:pt x="2504922" y="317500"/>
                  </a:lnTo>
                  <a:lnTo>
                    <a:pt x="2465737" y="304800"/>
                  </a:lnTo>
                  <a:lnTo>
                    <a:pt x="2445141" y="292100"/>
                  </a:lnTo>
                  <a:close/>
                </a:path>
                <a:path w="2505075" h="6261100" extrusionOk="0">
                  <a:moveTo>
                    <a:pt x="1725158" y="50800"/>
                  </a:moveTo>
                  <a:lnTo>
                    <a:pt x="496954" y="50800"/>
                  </a:lnTo>
                  <a:lnTo>
                    <a:pt x="8294" y="190500"/>
                  </a:lnTo>
                  <a:lnTo>
                    <a:pt x="0" y="203200"/>
                  </a:lnTo>
                  <a:lnTo>
                    <a:pt x="0" y="431800"/>
                  </a:lnTo>
                  <a:lnTo>
                    <a:pt x="21391" y="431800"/>
                  </a:lnTo>
                  <a:lnTo>
                    <a:pt x="68292" y="406400"/>
                  </a:lnTo>
                  <a:lnTo>
                    <a:pt x="163267" y="381000"/>
                  </a:lnTo>
                  <a:lnTo>
                    <a:pt x="211325" y="355600"/>
                  </a:lnTo>
                  <a:lnTo>
                    <a:pt x="456996" y="292100"/>
                  </a:lnTo>
                  <a:lnTo>
                    <a:pt x="833741" y="292100"/>
                  </a:lnTo>
                  <a:lnTo>
                    <a:pt x="866715" y="266700"/>
                  </a:lnTo>
                  <a:lnTo>
                    <a:pt x="933465" y="241300"/>
                  </a:lnTo>
                  <a:lnTo>
                    <a:pt x="967217" y="241300"/>
                  </a:lnTo>
                  <a:lnTo>
                    <a:pt x="1001204" y="228600"/>
                  </a:lnTo>
                  <a:lnTo>
                    <a:pt x="2299053" y="228600"/>
                  </a:lnTo>
                  <a:lnTo>
                    <a:pt x="2256601" y="215900"/>
                  </a:lnTo>
                  <a:lnTo>
                    <a:pt x="2213848" y="190500"/>
                  </a:lnTo>
                  <a:lnTo>
                    <a:pt x="1725158" y="50800"/>
                  </a:lnTo>
                  <a:close/>
                </a:path>
                <a:path w="2505075" h="6261100" extrusionOk="0">
                  <a:moveTo>
                    <a:pt x="1586583" y="25400"/>
                  </a:moveTo>
                  <a:lnTo>
                    <a:pt x="635520" y="25400"/>
                  </a:lnTo>
                  <a:lnTo>
                    <a:pt x="542911" y="50800"/>
                  </a:lnTo>
                  <a:lnTo>
                    <a:pt x="1679198" y="50800"/>
                  </a:lnTo>
                  <a:lnTo>
                    <a:pt x="1586583" y="25400"/>
                  </a:lnTo>
                  <a:close/>
                </a:path>
                <a:path w="2505075" h="6261100" extrusionOk="0">
                  <a:moveTo>
                    <a:pt x="1493080" y="12700"/>
                  </a:moveTo>
                  <a:lnTo>
                    <a:pt x="729016" y="12700"/>
                  </a:lnTo>
                  <a:lnTo>
                    <a:pt x="682159" y="25400"/>
                  </a:lnTo>
                  <a:lnTo>
                    <a:pt x="1539940" y="25400"/>
                  </a:lnTo>
                  <a:lnTo>
                    <a:pt x="1493080" y="12700"/>
                  </a:lnTo>
                  <a:close/>
                </a:path>
                <a:path w="2505075" h="6261100" extrusionOk="0">
                  <a:moveTo>
                    <a:pt x="1351253" y="0"/>
                  </a:moveTo>
                  <a:lnTo>
                    <a:pt x="870833" y="0"/>
                  </a:lnTo>
                  <a:lnTo>
                    <a:pt x="823358" y="12700"/>
                  </a:lnTo>
                  <a:lnTo>
                    <a:pt x="1398731" y="12700"/>
                  </a:lnTo>
                  <a:lnTo>
                    <a:pt x="1351253" y="0"/>
                  </a:lnTo>
                  <a:close/>
                </a:path>
              </a:pathLst>
            </a:custGeom>
            <a:solidFill>
              <a:srgbClr val="0095C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214075" y="520450"/>
            <a:ext cx="4515600" cy="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100">
                <a:solidFill>
                  <a:srgbClr val="FFFFFF"/>
                </a:solidFill>
              </a:rPr>
              <a:t>OTT IS THE FASTEST GROWING SEGMENT IN THE AD-SUPPORTED MEDIA MARKETPLACE FOR POLITICAL CAMPAIGNS</a:t>
            </a:r>
            <a:endParaRPr sz="2100"/>
          </a:p>
        </p:txBody>
      </p:sp>
      <p:sp>
        <p:nvSpPr>
          <p:cNvPr id="139" name="Google Shape;139;p7"/>
          <p:cNvSpPr txBox="1">
            <a:spLocks noGrp="1"/>
          </p:cNvSpPr>
          <p:nvPr>
            <p:ph type="title"/>
          </p:nvPr>
        </p:nvSpPr>
        <p:spPr>
          <a:xfrm>
            <a:off x="214072" y="2125675"/>
            <a:ext cx="3933600" cy="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400" b="0">
                <a:solidFill>
                  <a:schemeClr val="lt1"/>
                </a:solidFill>
              </a:rPr>
              <a:t>Our OTT advertising opportunity offers you a new and modern way to reach and speak to a growing segment of voters.  OTT viewers are not channel-surfers, they are highly engaged and self-select their programming. </a:t>
            </a:r>
            <a:endParaRPr sz="3100" b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400" b="0">
                <a:solidFill>
                  <a:schemeClr val="lt1"/>
                </a:solidFill>
              </a:rPr>
              <a:t>Deliver your message to this high-value target audience as they make decisions about issues that matter most to them throughout the election journey.</a:t>
            </a:r>
            <a:endParaRPr sz="3100" b="0">
              <a:solidFill>
                <a:schemeClr val="dk1"/>
              </a:solidFill>
            </a:endParaRPr>
          </a:p>
          <a:p>
            <a:pPr marL="219453" lvl="0" indent="-219453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</a:pPr>
            <a:r>
              <a:rPr lang="en-US" sz="1400" b="0">
                <a:solidFill>
                  <a:schemeClr val="lt1"/>
                </a:solidFill>
              </a:rPr>
              <a:t>OTT ad market is the fastest growing segment of the ad marketplace, increasing by 54% in 2018, and another 39% in 2019</a:t>
            </a:r>
            <a:endParaRPr sz="3100" b="0">
              <a:solidFill>
                <a:schemeClr val="dk1"/>
              </a:solidFill>
            </a:endParaRPr>
          </a:p>
          <a:p>
            <a:pPr marL="219453" lvl="0" indent="-219453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</a:pPr>
            <a:r>
              <a:rPr lang="en-US" sz="1400" b="0">
                <a:solidFill>
                  <a:schemeClr val="lt1"/>
                </a:solidFill>
              </a:rPr>
              <a:t>Political advertising on OTT grew 200% in 2018 from 2016</a:t>
            </a:r>
            <a:endParaRPr sz="3100" b="0">
              <a:solidFill>
                <a:schemeClr val="dk1"/>
              </a:solidFill>
            </a:endParaRPr>
          </a:p>
          <a:p>
            <a:pPr marL="219453" lvl="0" indent="-219453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</a:pPr>
            <a:r>
              <a:rPr lang="en-US" sz="1400" b="0">
                <a:solidFill>
                  <a:schemeClr val="lt1"/>
                </a:solidFill>
              </a:rPr>
              <a:t>OTT allows for campaigns to reach young voters- the largest segment of OTT is 25-34</a:t>
            </a:r>
            <a:endParaRPr sz="2100" b="0">
              <a:solidFill>
                <a:schemeClr val="lt1"/>
              </a:solidFill>
            </a:endParaRPr>
          </a:p>
        </p:txBody>
      </p:sp>
      <p:pic>
        <p:nvPicPr>
          <p:cNvPr id="140" name="Google Shape;140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22340" y="2315197"/>
            <a:ext cx="4809838" cy="2697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08277" y="7169050"/>
            <a:ext cx="2154895" cy="527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Google Shape;146;p8"/>
          <p:cNvGrpSpPr/>
          <p:nvPr/>
        </p:nvGrpSpPr>
        <p:grpSpPr>
          <a:xfrm>
            <a:off x="0" y="0"/>
            <a:ext cx="10058400" cy="7650040"/>
            <a:chOff x="0" y="0"/>
            <a:chExt cx="10058400" cy="7650040"/>
          </a:xfrm>
        </p:grpSpPr>
        <p:sp>
          <p:nvSpPr>
            <p:cNvPr id="147" name="Google Shape;147;p8"/>
            <p:cNvSpPr/>
            <p:nvPr/>
          </p:nvSpPr>
          <p:spPr>
            <a:xfrm>
              <a:off x="0" y="0"/>
              <a:ext cx="10058400" cy="4079875"/>
            </a:xfrm>
            <a:custGeom>
              <a:avLst/>
              <a:gdLst/>
              <a:ahLst/>
              <a:cxnLst/>
              <a:rect l="l" t="t" r="r" b="b"/>
              <a:pathLst>
                <a:path w="10058400" h="4079875" extrusionOk="0">
                  <a:moveTo>
                    <a:pt x="10058400" y="0"/>
                  </a:moveTo>
                  <a:lnTo>
                    <a:pt x="0" y="0"/>
                  </a:lnTo>
                  <a:lnTo>
                    <a:pt x="0" y="4079798"/>
                  </a:lnTo>
                  <a:lnTo>
                    <a:pt x="10058400" y="4079798"/>
                  </a:lnTo>
                  <a:lnTo>
                    <a:pt x="10058400" y="0"/>
                  </a:lnTo>
                  <a:close/>
                </a:path>
              </a:pathLst>
            </a:custGeom>
            <a:solidFill>
              <a:srgbClr val="00A2D7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8"/>
            <p:cNvSpPr/>
            <p:nvPr/>
          </p:nvSpPr>
          <p:spPr>
            <a:xfrm>
              <a:off x="908300" y="2551625"/>
              <a:ext cx="8389045" cy="5098415"/>
            </a:xfrm>
            <a:custGeom>
              <a:avLst/>
              <a:gdLst/>
              <a:ahLst/>
              <a:cxnLst/>
              <a:rect l="l" t="t" r="r" b="b"/>
              <a:pathLst>
                <a:path w="6592570" h="5098415" extrusionOk="0">
                  <a:moveTo>
                    <a:pt x="6322580" y="0"/>
                  </a:moveTo>
                  <a:lnTo>
                    <a:pt x="269494" y="0"/>
                  </a:lnTo>
                  <a:lnTo>
                    <a:pt x="221214" y="4362"/>
                  </a:lnTo>
                  <a:lnTo>
                    <a:pt x="175707" y="16931"/>
                  </a:lnTo>
                  <a:lnTo>
                    <a:pt x="133748" y="36930"/>
                  </a:lnTo>
                  <a:lnTo>
                    <a:pt x="96115" y="63584"/>
                  </a:lnTo>
                  <a:lnTo>
                    <a:pt x="63584" y="96115"/>
                  </a:lnTo>
                  <a:lnTo>
                    <a:pt x="36930" y="133748"/>
                  </a:lnTo>
                  <a:lnTo>
                    <a:pt x="16931" y="175707"/>
                  </a:lnTo>
                  <a:lnTo>
                    <a:pt x="4362" y="221214"/>
                  </a:lnTo>
                  <a:lnTo>
                    <a:pt x="0" y="269493"/>
                  </a:lnTo>
                  <a:lnTo>
                    <a:pt x="0" y="4828768"/>
                  </a:lnTo>
                  <a:lnTo>
                    <a:pt x="4362" y="4877048"/>
                  </a:lnTo>
                  <a:lnTo>
                    <a:pt x="16931" y="4922555"/>
                  </a:lnTo>
                  <a:lnTo>
                    <a:pt x="36930" y="4964513"/>
                  </a:lnTo>
                  <a:lnTo>
                    <a:pt x="63584" y="5002146"/>
                  </a:lnTo>
                  <a:lnTo>
                    <a:pt x="96115" y="5034678"/>
                  </a:lnTo>
                  <a:lnTo>
                    <a:pt x="133748" y="5061331"/>
                  </a:lnTo>
                  <a:lnTo>
                    <a:pt x="175707" y="5081331"/>
                  </a:lnTo>
                  <a:lnTo>
                    <a:pt x="221214" y="5093900"/>
                  </a:lnTo>
                  <a:lnTo>
                    <a:pt x="269494" y="5098262"/>
                  </a:lnTo>
                  <a:lnTo>
                    <a:pt x="6322580" y="5098262"/>
                  </a:lnTo>
                  <a:lnTo>
                    <a:pt x="6370860" y="5093900"/>
                  </a:lnTo>
                  <a:lnTo>
                    <a:pt x="6416367" y="5081331"/>
                  </a:lnTo>
                  <a:lnTo>
                    <a:pt x="6458325" y="5061331"/>
                  </a:lnTo>
                  <a:lnTo>
                    <a:pt x="6495958" y="5034678"/>
                  </a:lnTo>
                  <a:lnTo>
                    <a:pt x="6528490" y="5002146"/>
                  </a:lnTo>
                  <a:lnTo>
                    <a:pt x="6555144" y="4964513"/>
                  </a:lnTo>
                  <a:lnTo>
                    <a:pt x="6575143" y="4922555"/>
                  </a:lnTo>
                  <a:lnTo>
                    <a:pt x="6587712" y="4877048"/>
                  </a:lnTo>
                  <a:lnTo>
                    <a:pt x="6592074" y="4828768"/>
                  </a:lnTo>
                  <a:lnTo>
                    <a:pt x="6592074" y="269493"/>
                  </a:lnTo>
                  <a:lnTo>
                    <a:pt x="6587712" y="221214"/>
                  </a:lnTo>
                  <a:lnTo>
                    <a:pt x="6575143" y="175707"/>
                  </a:lnTo>
                  <a:lnTo>
                    <a:pt x="6555144" y="133748"/>
                  </a:lnTo>
                  <a:lnTo>
                    <a:pt x="6528490" y="96115"/>
                  </a:lnTo>
                  <a:lnTo>
                    <a:pt x="6495958" y="63584"/>
                  </a:lnTo>
                  <a:lnTo>
                    <a:pt x="6458325" y="36930"/>
                  </a:lnTo>
                  <a:lnTo>
                    <a:pt x="6416367" y="16931"/>
                  </a:lnTo>
                  <a:lnTo>
                    <a:pt x="6370860" y="4362"/>
                  </a:lnTo>
                  <a:lnTo>
                    <a:pt x="632258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FFFFFF">
                  <a:alpha val="49803"/>
                </a:srgbClr>
              </a:outerShdw>
              <a:reflection endPos="30000" dist="38100" dir="5400000" fadeDir="5400012" sy="-100000" algn="bl" rotWithShape="0"/>
            </a:effectLst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9" name="Google Shape;149;p8"/>
          <p:cNvSpPr txBox="1">
            <a:spLocks noGrp="1"/>
          </p:cNvSpPr>
          <p:nvPr>
            <p:ph type="title"/>
          </p:nvPr>
        </p:nvSpPr>
        <p:spPr>
          <a:xfrm>
            <a:off x="666500" y="611275"/>
            <a:ext cx="4347000" cy="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900">
                <a:solidFill>
                  <a:srgbClr val="FFFFFF"/>
                </a:solidFill>
              </a:rPr>
              <a:t>WHAT IS OTT?</a:t>
            </a:r>
            <a:endParaRPr sz="3900"/>
          </a:p>
        </p:txBody>
      </p:sp>
      <p:sp>
        <p:nvSpPr>
          <p:cNvPr id="150" name="Google Shape;150;p8"/>
          <p:cNvSpPr txBox="1"/>
          <p:nvPr/>
        </p:nvSpPr>
        <p:spPr>
          <a:xfrm>
            <a:off x="1082984" y="2157810"/>
            <a:ext cx="1108200" cy="14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87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000000"/>
              </a:buClr>
              <a:buSzPts val="1450"/>
              <a:buFont typeface="Arial"/>
              <a:buNone/>
            </a:pPr>
            <a:endParaRPr sz="14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8"/>
          <p:cNvSpPr txBox="1"/>
          <p:nvPr/>
        </p:nvSpPr>
        <p:spPr>
          <a:xfrm>
            <a:off x="3832406" y="2157810"/>
            <a:ext cx="1604700" cy="14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875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000000"/>
              </a:buClr>
              <a:buSzPts val="1450"/>
              <a:buFont typeface="Arial"/>
              <a:buNone/>
            </a:pPr>
            <a:endParaRPr sz="14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8"/>
          <p:cNvSpPr txBox="1"/>
          <p:nvPr/>
        </p:nvSpPr>
        <p:spPr>
          <a:xfrm>
            <a:off x="7215455" y="2157810"/>
            <a:ext cx="1175400" cy="1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875" rIns="0" bIns="0" anchor="t" anchorCtr="0">
            <a:noAutofit/>
          </a:bodyPr>
          <a:lstStyle/>
          <a:p>
            <a:pPr marL="0" marR="0" lvl="0" indent="0" algn="ctr" rtl="0">
              <a:lnSpc>
                <a:spcPct val="11889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50"/>
              <a:buFont typeface="Arial"/>
              <a:buNone/>
            </a:pPr>
            <a:endParaRPr sz="63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517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50"/>
              <a:buFont typeface="Arial"/>
              <a:buNone/>
            </a:pPr>
            <a:endParaRPr sz="14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8"/>
          <p:cNvSpPr txBox="1"/>
          <p:nvPr/>
        </p:nvSpPr>
        <p:spPr>
          <a:xfrm>
            <a:off x="5331300" y="200900"/>
            <a:ext cx="4943700" cy="1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</a:pPr>
            <a:r>
              <a:rPr lang="en-US" sz="16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FEATURES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2519" marR="0" lvl="0" indent="-59019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Helvetica Neue"/>
              <a:buChar char="•"/>
            </a:pPr>
            <a:r>
              <a:rPr lang="en-US" sz="16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Creative length :15 &amp; :30</a:t>
            </a:r>
            <a:endParaRPr sz="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2519" marR="0" lvl="0" indent="-59019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Helvetica Neue"/>
              <a:buChar char="•"/>
            </a:pPr>
            <a:r>
              <a:rPr lang="en-US" sz="16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Nielsen DMA’s  - All 210</a:t>
            </a:r>
            <a:endParaRPr sz="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2519" marR="0" lvl="0" indent="-59019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Helvetica Neue"/>
              <a:buChar char="•"/>
            </a:pPr>
            <a:r>
              <a:rPr lang="en-US" sz="16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Currency: Impression CPM </a:t>
            </a:r>
            <a:endParaRPr sz="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2519" marR="0" lvl="0" indent="-59019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Helvetica Neue"/>
              <a:buChar char="•"/>
            </a:pPr>
            <a:r>
              <a:rPr lang="en-US" sz="16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95%+ target VCR rate </a:t>
            </a:r>
            <a:endParaRPr sz="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2519" marR="0" lvl="0" indent="-59019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Helvetica Neue"/>
              <a:buChar char="•"/>
            </a:pPr>
            <a:r>
              <a:rPr lang="en-US" sz="16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80%+ target on CTV device</a:t>
            </a:r>
            <a:endParaRPr sz="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2519" marR="0" lvl="0" indent="-59019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Helvetica Neue"/>
              <a:buChar char="•"/>
            </a:pPr>
            <a:r>
              <a:rPr lang="en-US" sz="16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Creative change out under 48 hrs </a:t>
            </a:r>
            <a:endParaRPr sz="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2519" marR="0" lvl="0" indent="-59019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Helvetica Neue"/>
              <a:buChar char="•"/>
            </a:pPr>
            <a:r>
              <a:rPr lang="en-US" sz="16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0% Non-subscription inventory </a:t>
            </a:r>
            <a:endParaRPr sz="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4" name="Google Shape;154;p8" descr="A screen shot of a computer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32246" y="2746788"/>
            <a:ext cx="6370904" cy="4708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08277" y="7169050"/>
            <a:ext cx="2154895" cy="527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9"/>
          <p:cNvSpPr/>
          <p:nvPr/>
        </p:nvSpPr>
        <p:spPr>
          <a:xfrm>
            <a:off x="0" y="4320864"/>
            <a:ext cx="10058400" cy="3452060"/>
          </a:xfrm>
          <a:custGeom>
            <a:avLst/>
            <a:gdLst/>
            <a:ahLst/>
            <a:cxnLst/>
            <a:rect l="l" t="t" r="r" b="b"/>
            <a:pathLst>
              <a:path w="10058400" h="531495" extrusionOk="0">
                <a:moveTo>
                  <a:pt x="10058400" y="0"/>
                </a:moveTo>
                <a:lnTo>
                  <a:pt x="0" y="0"/>
                </a:lnTo>
                <a:lnTo>
                  <a:pt x="0" y="531342"/>
                </a:lnTo>
                <a:lnTo>
                  <a:pt x="10058400" y="53134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A2D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1" name="Google Shape;161;p9"/>
          <p:cNvGrpSpPr/>
          <p:nvPr/>
        </p:nvGrpSpPr>
        <p:grpSpPr>
          <a:xfrm>
            <a:off x="1063167" y="4712589"/>
            <a:ext cx="8024787" cy="1580819"/>
            <a:chOff x="1063167" y="4712589"/>
            <a:chExt cx="8024787" cy="1580819"/>
          </a:xfrm>
        </p:grpSpPr>
        <p:sp>
          <p:nvSpPr>
            <p:cNvPr id="162" name="Google Shape;162;p9"/>
            <p:cNvSpPr/>
            <p:nvPr/>
          </p:nvSpPr>
          <p:spPr>
            <a:xfrm>
              <a:off x="1063167" y="4712589"/>
              <a:ext cx="1572107" cy="1572107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3294379" y="4721288"/>
              <a:ext cx="1572120" cy="1572120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9"/>
            <p:cNvSpPr/>
            <p:nvPr/>
          </p:nvSpPr>
          <p:spPr>
            <a:xfrm>
              <a:off x="3315623" y="4731911"/>
              <a:ext cx="1529715" cy="1529715"/>
            </a:xfrm>
            <a:custGeom>
              <a:avLst/>
              <a:gdLst/>
              <a:ahLst/>
              <a:cxnLst/>
              <a:rect l="l" t="t" r="r" b="b"/>
              <a:pathLst>
                <a:path w="1529714" h="1529714" extrusionOk="0">
                  <a:moveTo>
                    <a:pt x="764817" y="0"/>
                  </a:moveTo>
                  <a:lnTo>
                    <a:pt x="719670" y="1325"/>
                  </a:lnTo>
                  <a:lnTo>
                    <a:pt x="674649" y="5301"/>
                  </a:lnTo>
                  <a:lnTo>
                    <a:pt x="629882" y="11929"/>
                  </a:lnTo>
                  <a:lnTo>
                    <a:pt x="585494" y="21207"/>
                  </a:lnTo>
                  <a:lnTo>
                    <a:pt x="541614" y="33137"/>
                  </a:lnTo>
                  <a:lnTo>
                    <a:pt x="498367" y="47717"/>
                  </a:lnTo>
                  <a:lnTo>
                    <a:pt x="455880" y="64949"/>
                  </a:lnTo>
                  <a:lnTo>
                    <a:pt x="414280" y="84831"/>
                  </a:lnTo>
                  <a:lnTo>
                    <a:pt x="373694" y="107365"/>
                  </a:lnTo>
                  <a:lnTo>
                    <a:pt x="334248" y="132549"/>
                  </a:lnTo>
                  <a:lnTo>
                    <a:pt x="296069" y="160385"/>
                  </a:lnTo>
                  <a:lnTo>
                    <a:pt x="259283" y="190871"/>
                  </a:lnTo>
                  <a:lnTo>
                    <a:pt x="224018" y="224008"/>
                  </a:lnTo>
                  <a:lnTo>
                    <a:pt x="190879" y="259274"/>
                  </a:lnTo>
                  <a:lnTo>
                    <a:pt x="160391" y="296060"/>
                  </a:lnTo>
                  <a:lnTo>
                    <a:pt x="132555" y="334239"/>
                  </a:lnTo>
                  <a:lnTo>
                    <a:pt x="107369" y="373685"/>
                  </a:lnTo>
                  <a:lnTo>
                    <a:pt x="84835" y="414272"/>
                  </a:lnTo>
                  <a:lnTo>
                    <a:pt x="64952" y="455872"/>
                  </a:lnTo>
                  <a:lnTo>
                    <a:pt x="47719" y="498360"/>
                  </a:lnTo>
                  <a:lnTo>
                    <a:pt x="33138" y="541607"/>
                  </a:lnTo>
                  <a:lnTo>
                    <a:pt x="21208" y="585488"/>
                  </a:lnTo>
                  <a:lnTo>
                    <a:pt x="11929" y="629876"/>
                  </a:lnTo>
                  <a:lnTo>
                    <a:pt x="5302" y="674643"/>
                  </a:lnTo>
                  <a:lnTo>
                    <a:pt x="1325" y="719665"/>
                  </a:lnTo>
                  <a:lnTo>
                    <a:pt x="0" y="764813"/>
                  </a:lnTo>
                  <a:lnTo>
                    <a:pt x="1325" y="809960"/>
                  </a:lnTo>
                  <a:lnTo>
                    <a:pt x="5302" y="854982"/>
                  </a:lnTo>
                  <a:lnTo>
                    <a:pt x="11929" y="899749"/>
                  </a:lnTo>
                  <a:lnTo>
                    <a:pt x="21208" y="944137"/>
                  </a:lnTo>
                  <a:lnTo>
                    <a:pt x="33138" y="988018"/>
                  </a:lnTo>
                  <a:lnTo>
                    <a:pt x="47719" y="1031265"/>
                  </a:lnTo>
                  <a:lnTo>
                    <a:pt x="64952" y="1073753"/>
                  </a:lnTo>
                  <a:lnTo>
                    <a:pt x="84835" y="1115353"/>
                  </a:lnTo>
                  <a:lnTo>
                    <a:pt x="107369" y="1155940"/>
                  </a:lnTo>
                  <a:lnTo>
                    <a:pt x="132555" y="1195386"/>
                  </a:lnTo>
                  <a:lnTo>
                    <a:pt x="160391" y="1233566"/>
                  </a:lnTo>
                  <a:lnTo>
                    <a:pt x="190879" y="1270351"/>
                  </a:lnTo>
                  <a:lnTo>
                    <a:pt x="224018" y="1305617"/>
                  </a:lnTo>
                  <a:lnTo>
                    <a:pt x="259283" y="1338754"/>
                  </a:lnTo>
                  <a:lnTo>
                    <a:pt x="296069" y="1369240"/>
                  </a:lnTo>
                  <a:lnTo>
                    <a:pt x="334248" y="1397076"/>
                  </a:lnTo>
                  <a:lnTo>
                    <a:pt x="373694" y="1422260"/>
                  </a:lnTo>
                  <a:lnTo>
                    <a:pt x="414280" y="1444794"/>
                  </a:lnTo>
                  <a:lnTo>
                    <a:pt x="455880" y="1464676"/>
                  </a:lnTo>
                  <a:lnTo>
                    <a:pt x="498367" y="1481908"/>
                  </a:lnTo>
                  <a:lnTo>
                    <a:pt x="541614" y="1496488"/>
                  </a:lnTo>
                  <a:lnTo>
                    <a:pt x="585494" y="1508418"/>
                  </a:lnTo>
                  <a:lnTo>
                    <a:pt x="629882" y="1517696"/>
                  </a:lnTo>
                  <a:lnTo>
                    <a:pt x="674649" y="1524324"/>
                  </a:lnTo>
                  <a:lnTo>
                    <a:pt x="719670" y="1528300"/>
                  </a:lnTo>
                  <a:lnTo>
                    <a:pt x="764817" y="1529626"/>
                  </a:lnTo>
                  <a:lnTo>
                    <a:pt x="809965" y="1528300"/>
                  </a:lnTo>
                  <a:lnTo>
                    <a:pt x="854986" y="1524324"/>
                  </a:lnTo>
                  <a:lnTo>
                    <a:pt x="899753" y="1517696"/>
                  </a:lnTo>
                  <a:lnTo>
                    <a:pt x="944141" y="1508418"/>
                  </a:lnTo>
                  <a:lnTo>
                    <a:pt x="988022" y="1496488"/>
                  </a:lnTo>
                  <a:lnTo>
                    <a:pt x="1031270" y="1481908"/>
                  </a:lnTo>
                  <a:lnTo>
                    <a:pt x="1073757" y="1464676"/>
                  </a:lnTo>
                  <a:lnTo>
                    <a:pt x="1115358" y="1444794"/>
                  </a:lnTo>
                  <a:lnTo>
                    <a:pt x="1155945" y="1422260"/>
                  </a:lnTo>
                  <a:lnTo>
                    <a:pt x="1195392" y="1397076"/>
                  </a:lnTo>
                  <a:lnTo>
                    <a:pt x="1233573" y="1369240"/>
                  </a:lnTo>
                  <a:lnTo>
                    <a:pt x="1270359" y="1338754"/>
                  </a:lnTo>
                  <a:lnTo>
                    <a:pt x="1305626" y="1305617"/>
                  </a:lnTo>
                  <a:lnTo>
                    <a:pt x="1338764" y="1270351"/>
                  </a:lnTo>
                  <a:lnTo>
                    <a:pt x="1369250" y="1233566"/>
                  </a:lnTo>
                  <a:lnTo>
                    <a:pt x="1397085" y="1195386"/>
                  </a:lnTo>
                  <a:lnTo>
                    <a:pt x="1422270" y="1155940"/>
                  </a:lnTo>
                  <a:lnTo>
                    <a:pt x="1444803" y="1115353"/>
                  </a:lnTo>
                  <a:lnTo>
                    <a:pt x="1464686" y="1073753"/>
                  </a:lnTo>
                  <a:lnTo>
                    <a:pt x="1481917" y="1031265"/>
                  </a:lnTo>
                  <a:lnTo>
                    <a:pt x="1496498" y="988018"/>
                  </a:lnTo>
                  <a:lnTo>
                    <a:pt x="1508427" y="944137"/>
                  </a:lnTo>
                  <a:lnTo>
                    <a:pt x="1517706" y="899749"/>
                  </a:lnTo>
                  <a:lnTo>
                    <a:pt x="1524333" y="854982"/>
                  </a:lnTo>
                  <a:lnTo>
                    <a:pt x="1528310" y="809960"/>
                  </a:lnTo>
                  <a:lnTo>
                    <a:pt x="1529635" y="764813"/>
                  </a:lnTo>
                  <a:lnTo>
                    <a:pt x="1528310" y="719665"/>
                  </a:lnTo>
                  <a:lnTo>
                    <a:pt x="1524333" y="674643"/>
                  </a:lnTo>
                  <a:lnTo>
                    <a:pt x="1517706" y="629876"/>
                  </a:lnTo>
                  <a:lnTo>
                    <a:pt x="1508427" y="585488"/>
                  </a:lnTo>
                  <a:lnTo>
                    <a:pt x="1496498" y="541607"/>
                  </a:lnTo>
                  <a:lnTo>
                    <a:pt x="1481917" y="498360"/>
                  </a:lnTo>
                  <a:lnTo>
                    <a:pt x="1464686" y="455872"/>
                  </a:lnTo>
                  <a:lnTo>
                    <a:pt x="1444803" y="414272"/>
                  </a:lnTo>
                  <a:lnTo>
                    <a:pt x="1422270" y="373685"/>
                  </a:lnTo>
                  <a:lnTo>
                    <a:pt x="1397085" y="334239"/>
                  </a:lnTo>
                  <a:lnTo>
                    <a:pt x="1369250" y="296060"/>
                  </a:lnTo>
                  <a:lnTo>
                    <a:pt x="1338764" y="259274"/>
                  </a:lnTo>
                  <a:lnTo>
                    <a:pt x="1305626" y="224008"/>
                  </a:lnTo>
                  <a:lnTo>
                    <a:pt x="1270359" y="190871"/>
                  </a:lnTo>
                  <a:lnTo>
                    <a:pt x="1233573" y="160385"/>
                  </a:lnTo>
                  <a:lnTo>
                    <a:pt x="1195392" y="132549"/>
                  </a:lnTo>
                  <a:lnTo>
                    <a:pt x="1155945" y="107365"/>
                  </a:lnTo>
                  <a:lnTo>
                    <a:pt x="1115358" y="84831"/>
                  </a:lnTo>
                  <a:lnTo>
                    <a:pt x="1073757" y="64949"/>
                  </a:lnTo>
                  <a:lnTo>
                    <a:pt x="1031270" y="47717"/>
                  </a:lnTo>
                  <a:lnTo>
                    <a:pt x="988022" y="33137"/>
                  </a:lnTo>
                  <a:lnTo>
                    <a:pt x="944141" y="21207"/>
                  </a:lnTo>
                  <a:lnTo>
                    <a:pt x="899753" y="11929"/>
                  </a:lnTo>
                  <a:lnTo>
                    <a:pt x="854986" y="5301"/>
                  </a:lnTo>
                  <a:lnTo>
                    <a:pt x="809965" y="1325"/>
                  </a:lnTo>
                  <a:lnTo>
                    <a:pt x="764817" y="0"/>
                  </a:lnTo>
                  <a:close/>
                </a:path>
              </a:pathLst>
            </a:custGeom>
            <a:solidFill>
              <a:srgbClr val="DF7C2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165;p9"/>
            <p:cNvSpPr/>
            <p:nvPr/>
          </p:nvSpPr>
          <p:spPr>
            <a:xfrm>
              <a:off x="5390464" y="4712589"/>
              <a:ext cx="1572107" cy="1572107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9"/>
            <p:cNvSpPr/>
            <p:nvPr/>
          </p:nvSpPr>
          <p:spPr>
            <a:xfrm>
              <a:off x="1063167" y="4712589"/>
              <a:ext cx="1572107" cy="1572107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9"/>
            <p:cNvSpPr/>
            <p:nvPr/>
          </p:nvSpPr>
          <p:spPr>
            <a:xfrm>
              <a:off x="5411704" y="4723199"/>
              <a:ext cx="1529715" cy="1529715"/>
            </a:xfrm>
            <a:custGeom>
              <a:avLst/>
              <a:gdLst/>
              <a:ahLst/>
              <a:cxnLst/>
              <a:rect l="l" t="t" r="r" b="b"/>
              <a:pathLst>
                <a:path w="1529715" h="1529714" extrusionOk="0">
                  <a:moveTo>
                    <a:pt x="764817" y="0"/>
                  </a:moveTo>
                  <a:lnTo>
                    <a:pt x="719670" y="1325"/>
                  </a:lnTo>
                  <a:lnTo>
                    <a:pt x="674649" y="5301"/>
                  </a:lnTo>
                  <a:lnTo>
                    <a:pt x="629881" y="11929"/>
                  </a:lnTo>
                  <a:lnTo>
                    <a:pt x="585494" y="21207"/>
                  </a:lnTo>
                  <a:lnTo>
                    <a:pt x="541613" y="33137"/>
                  </a:lnTo>
                  <a:lnTo>
                    <a:pt x="498365" y="47717"/>
                  </a:lnTo>
                  <a:lnTo>
                    <a:pt x="455878" y="64949"/>
                  </a:lnTo>
                  <a:lnTo>
                    <a:pt x="414277" y="84831"/>
                  </a:lnTo>
                  <a:lnTo>
                    <a:pt x="373690" y="107365"/>
                  </a:lnTo>
                  <a:lnTo>
                    <a:pt x="334242" y="132549"/>
                  </a:lnTo>
                  <a:lnTo>
                    <a:pt x="296062" y="160385"/>
                  </a:lnTo>
                  <a:lnTo>
                    <a:pt x="259275" y="190871"/>
                  </a:lnTo>
                  <a:lnTo>
                    <a:pt x="224008" y="224008"/>
                  </a:lnTo>
                  <a:lnTo>
                    <a:pt x="190871" y="259274"/>
                  </a:lnTo>
                  <a:lnTo>
                    <a:pt x="160385" y="296060"/>
                  </a:lnTo>
                  <a:lnTo>
                    <a:pt x="132549" y="334239"/>
                  </a:lnTo>
                  <a:lnTo>
                    <a:pt x="107365" y="373685"/>
                  </a:lnTo>
                  <a:lnTo>
                    <a:pt x="84831" y="414272"/>
                  </a:lnTo>
                  <a:lnTo>
                    <a:pt x="64949" y="455872"/>
                  </a:lnTo>
                  <a:lnTo>
                    <a:pt x="47717" y="498360"/>
                  </a:lnTo>
                  <a:lnTo>
                    <a:pt x="33137" y="541607"/>
                  </a:lnTo>
                  <a:lnTo>
                    <a:pt x="21207" y="585488"/>
                  </a:lnTo>
                  <a:lnTo>
                    <a:pt x="11929" y="629876"/>
                  </a:lnTo>
                  <a:lnTo>
                    <a:pt x="5301" y="674643"/>
                  </a:lnTo>
                  <a:lnTo>
                    <a:pt x="1325" y="719665"/>
                  </a:lnTo>
                  <a:lnTo>
                    <a:pt x="0" y="764813"/>
                  </a:lnTo>
                  <a:lnTo>
                    <a:pt x="1325" y="809960"/>
                  </a:lnTo>
                  <a:lnTo>
                    <a:pt x="5301" y="854982"/>
                  </a:lnTo>
                  <a:lnTo>
                    <a:pt x="11929" y="899749"/>
                  </a:lnTo>
                  <a:lnTo>
                    <a:pt x="21207" y="944137"/>
                  </a:lnTo>
                  <a:lnTo>
                    <a:pt x="33137" y="988018"/>
                  </a:lnTo>
                  <a:lnTo>
                    <a:pt x="47717" y="1031265"/>
                  </a:lnTo>
                  <a:lnTo>
                    <a:pt x="64949" y="1073753"/>
                  </a:lnTo>
                  <a:lnTo>
                    <a:pt x="84831" y="1115353"/>
                  </a:lnTo>
                  <a:lnTo>
                    <a:pt x="107365" y="1155940"/>
                  </a:lnTo>
                  <a:lnTo>
                    <a:pt x="132549" y="1195386"/>
                  </a:lnTo>
                  <a:lnTo>
                    <a:pt x="160385" y="1233566"/>
                  </a:lnTo>
                  <a:lnTo>
                    <a:pt x="190871" y="1270351"/>
                  </a:lnTo>
                  <a:lnTo>
                    <a:pt x="224008" y="1305617"/>
                  </a:lnTo>
                  <a:lnTo>
                    <a:pt x="259275" y="1338754"/>
                  </a:lnTo>
                  <a:lnTo>
                    <a:pt x="296062" y="1369240"/>
                  </a:lnTo>
                  <a:lnTo>
                    <a:pt x="334242" y="1397076"/>
                  </a:lnTo>
                  <a:lnTo>
                    <a:pt x="373690" y="1422260"/>
                  </a:lnTo>
                  <a:lnTo>
                    <a:pt x="414277" y="1444794"/>
                  </a:lnTo>
                  <a:lnTo>
                    <a:pt x="455878" y="1464676"/>
                  </a:lnTo>
                  <a:lnTo>
                    <a:pt x="498365" y="1481908"/>
                  </a:lnTo>
                  <a:lnTo>
                    <a:pt x="541613" y="1496488"/>
                  </a:lnTo>
                  <a:lnTo>
                    <a:pt x="585494" y="1508418"/>
                  </a:lnTo>
                  <a:lnTo>
                    <a:pt x="629881" y="1517696"/>
                  </a:lnTo>
                  <a:lnTo>
                    <a:pt x="674649" y="1524324"/>
                  </a:lnTo>
                  <a:lnTo>
                    <a:pt x="719670" y="1528300"/>
                  </a:lnTo>
                  <a:lnTo>
                    <a:pt x="764817" y="1529626"/>
                  </a:lnTo>
                  <a:lnTo>
                    <a:pt x="809965" y="1528300"/>
                  </a:lnTo>
                  <a:lnTo>
                    <a:pt x="854986" y="1524324"/>
                  </a:lnTo>
                  <a:lnTo>
                    <a:pt x="899753" y="1517696"/>
                  </a:lnTo>
                  <a:lnTo>
                    <a:pt x="944140" y="1508418"/>
                  </a:lnTo>
                  <a:lnTo>
                    <a:pt x="988021" y="1496488"/>
                  </a:lnTo>
                  <a:lnTo>
                    <a:pt x="1031267" y="1481908"/>
                  </a:lnTo>
                  <a:lnTo>
                    <a:pt x="1073754" y="1464676"/>
                  </a:lnTo>
                  <a:lnTo>
                    <a:pt x="1115354" y="1444794"/>
                  </a:lnTo>
                  <a:lnTo>
                    <a:pt x="1155940" y="1422260"/>
                  </a:lnTo>
                  <a:lnTo>
                    <a:pt x="1195387" y="1397076"/>
                  </a:lnTo>
                  <a:lnTo>
                    <a:pt x="1233566" y="1369240"/>
                  </a:lnTo>
                  <a:lnTo>
                    <a:pt x="1270351" y="1338754"/>
                  </a:lnTo>
                  <a:lnTo>
                    <a:pt x="1305617" y="1305617"/>
                  </a:lnTo>
                  <a:lnTo>
                    <a:pt x="1338755" y="1270351"/>
                  </a:lnTo>
                  <a:lnTo>
                    <a:pt x="1369243" y="1233566"/>
                  </a:lnTo>
                  <a:lnTo>
                    <a:pt x="1397080" y="1195386"/>
                  </a:lnTo>
                  <a:lnTo>
                    <a:pt x="1422265" y="1155940"/>
                  </a:lnTo>
                  <a:lnTo>
                    <a:pt x="1444800" y="1115353"/>
                  </a:lnTo>
                  <a:lnTo>
                    <a:pt x="1464683" y="1073753"/>
                  </a:lnTo>
                  <a:lnTo>
                    <a:pt x="1481915" y="1031265"/>
                  </a:lnTo>
                  <a:lnTo>
                    <a:pt x="1496496" y="988018"/>
                  </a:lnTo>
                  <a:lnTo>
                    <a:pt x="1508426" y="944137"/>
                  </a:lnTo>
                  <a:lnTo>
                    <a:pt x="1517705" y="899749"/>
                  </a:lnTo>
                  <a:lnTo>
                    <a:pt x="1524333" y="854982"/>
                  </a:lnTo>
                  <a:lnTo>
                    <a:pt x="1528310" y="809960"/>
                  </a:lnTo>
                  <a:lnTo>
                    <a:pt x="1529635" y="764813"/>
                  </a:lnTo>
                  <a:lnTo>
                    <a:pt x="1528310" y="719665"/>
                  </a:lnTo>
                  <a:lnTo>
                    <a:pt x="1524333" y="674643"/>
                  </a:lnTo>
                  <a:lnTo>
                    <a:pt x="1517705" y="629876"/>
                  </a:lnTo>
                  <a:lnTo>
                    <a:pt x="1508426" y="585488"/>
                  </a:lnTo>
                  <a:lnTo>
                    <a:pt x="1496496" y="541607"/>
                  </a:lnTo>
                  <a:lnTo>
                    <a:pt x="1481915" y="498360"/>
                  </a:lnTo>
                  <a:lnTo>
                    <a:pt x="1464683" y="455872"/>
                  </a:lnTo>
                  <a:lnTo>
                    <a:pt x="1444800" y="414272"/>
                  </a:lnTo>
                  <a:lnTo>
                    <a:pt x="1422265" y="373685"/>
                  </a:lnTo>
                  <a:lnTo>
                    <a:pt x="1397080" y="334239"/>
                  </a:lnTo>
                  <a:lnTo>
                    <a:pt x="1369243" y="296060"/>
                  </a:lnTo>
                  <a:lnTo>
                    <a:pt x="1338755" y="259274"/>
                  </a:lnTo>
                  <a:lnTo>
                    <a:pt x="1305617" y="224008"/>
                  </a:lnTo>
                  <a:lnTo>
                    <a:pt x="1270351" y="190871"/>
                  </a:lnTo>
                  <a:lnTo>
                    <a:pt x="1233566" y="160385"/>
                  </a:lnTo>
                  <a:lnTo>
                    <a:pt x="1195387" y="132549"/>
                  </a:lnTo>
                  <a:lnTo>
                    <a:pt x="1155940" y="107365"/>
                  </a:lnTo>
                  <a:lnTo>
                    <a:pt x="1115354" y="84831"/>
                  </a:lnTo>
                  <a:lnTo>
                    <a:pt x="1073754" y="64949"/>
                  </a:lnTo>
                  <a:lnTo>
                    <a:pt x="1031267" y="47717"/>
                  </a:lnTo>
                  <a:lnTo>
                    <a:pt x="988021" y="33137"/>
                  </a:lnTo>
                  <a:lnTo>
                    <a:pt x="944140" y="21207"/>
                  </a:lnTo>
                  <a:lnTo>
                    <a:pt x="899753" y="11929"/>
                  </a:lnTo>
                  <a:lnTo>
                    <a:pt x="854986" y="5301"/>
                  </a:lnTo>
                  <a:lnTo>
                    <a:pt x="809965" y="1325"/>
                  </a:lnTo>
                  <a:lnTo>
                    <a:pt x="764817" y="0"/>
                  </a:lnTo>
                  <a:close/>
                </a:path>
              </a:pathLst>
            </a:custGeom>
            <a:solidFill>
              <a:srgbClr val="DF7C2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168;p9"/>
            <p:cNvSpPr/>
            <p:nvPr/>
          </p:nvSpPr>
          <p:spPr>
            <a:xfrm>
              <a:off x="7515834" y="4712589"/>
              <a:ext cx="1572120" cy="1572107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9"/>
            <p:cNvSpPr/>
            <p:nvPr/>
          </p:nvSpPr>
          <p:spPr>
            <a:xfrm>
              <a:off x="1084389" y="4723205"/>
              <a:ext cx="7982584" cy="1529715"/>
            </a:xfrm>
            <a:custGeom>
              <a:avLst/>
              <a:gdLst/>
              <a:ahLst/>
              <a:cxnLst/>
              <a:rect l="l" t="t" r="r" b="b"/>
              <a:pathLst>
                <a:path w="7982584" h="1529714" extrusionOk="0">
                  <a:moveTo>
                    <a:pt x="1529638" y="764806"/>
                  </a:moveTo>
                  <a:lnTo>
                    <a:pt x="1528318" y="719670"/>
                  </a:lnTo>
                  <a:lnTo>
                    <a:pt x="1524342" y="674649"/>
                  </a:lnTo>
                  <a:lnTo>
                    <a:pt x="1517713" y="629881"/>
                  </a:lnTo>
                  <a:lnTo>
                    <a:pt x="1508429" y="585482"/>
                  </a:lnTo>
                  <a:lnTo>
                    <a:pt x="1496504" y="541604"/>
                  </a:lnTo>
                  <a:lnTo>
                    <a:pt x="1481924" y="498360"/>
                  </a:lnTo>
                  <a:lnTo>
                    <a:pt x="1464691" y="455879"/>
                  </a:lnTo>
                  <a:lnTo>
                    <a:pt x="1444802" y="414274"/>
                  </a:lnTo>
                  <a:lnTo>
                    <a:pt x="1422273" y="373684"/>
                  </a:lnTo>
                  <a:lnTo>
                    <a:pt x="1397088" y="334238"/>
                  </a:lnTo>
                  <a:lnTo>
                    <a:pt x="1369250" y="296062"/>
                  </a:lnTo>
                  <a:lnTo>
                    <a:pt x="1338770" y="259270"/>
                  </a:lnTo>
                  <a:lnTo>
                    <a:pt x="1305636" y="224002"/>
                  </a:lnTo>
                  <a:lnTo>
                    <a:pt x="1270368" y="190868"/>
                  </a:lnTo>
                  <a:lnTo>
                    <a:pt x="1233576" y="160388"/>
                  </a:lnTo>
                  <a:lnTo>
                    <a:pt x="1195400" y="132549"/>
                  </a:lnTo>
                  <a:lnTo>
                    <a:pt x="1155954" y="107365"/>
                  </a:lnTo>
                  <a:lnTo>
                    <a:pt x="1115364" y="84836"/>
                  </a:lnTo>
                  <a:lnTo>
                    <a:pt x="1073759" y="64947"/>
                  </a:lnTo>
                  <a:lnTo>
                    <a:pt x="1031278" y="47713"/>
                  </a:lnTo>
                  <a:lnTo>
                    <a:pt x="988021" y="33134"/>
                  </a:lnTo>
                  <a:lnTo>
                    <a:pt x="944143" y="21209"/>
                  </a:lnTo>
                  <a:lnTo>
                    <a:pt x="899756" y="11925"/>
                  </a:lnTo>
                  <a:lnTo>
                    <a:pt x="854989" y="5295"/>
                  </a:lnTo>
                  <a:lnTo>
                    <a:pt x="809967" y="1320"/>
                  </a:lnTo>
                  <a:lnTo>
                    <a:pt x="764819" y="0"/>
                  </a:lnTo>
                  <a:lnTo>
                    <a:pt x="719670" y="1320"/>
                  </a:lnTo>
                  <a:lnTo>
                    <a:pt x="674649" y="5295"/>
                  </a:lnTo>
                  <a:lnTo>
                    <a:pt x="629881" y="11925"/>
                  </a:lnTo>
                  <a:lnTo>
                    <a:pt x="585495" y="21209"/>
                  </a:lnTo>
                  <a:lnTo>
                    <a:pt x="541616" y="33134"/>
                  </a:lnTo>
                  <a:lnTo>
                    <a:pt x="498373" y="47713"/>
                  </a:lnTo>
                  <a:lnTo>
                    <a:pt x="455879" y="64947"/>
                  </a:lnTo>
                  <a:lnTo>
                    <a:pt x="414286" y="84836"/>
                  </a:lnTo>
                  <a:lnTo>
                    <a:pt x="373697" y="107365"/>
                  </a:lnTo>
                  <a:lnTo>
                    <a:pt x="334251" y="132549"/>
                  </a:lnTo>
                  <a:lnTo>
                    <a:pt x="296075" y="160388"/>
                  </a:lnTo>
                  <a:lnTo>
                    <a:pt x="259283" y="190868"/>
                  </a:lnTo>
                  <a:lnTo>
                    <a:pt x="224028" y="224002"/>
                  </a:lnTo>
                  <a:lnTo>
                    <a:pt x="190881" y="259270"/>
                  </a:lnTo>
                  <a:lnTo>
                    <a:pt x="160401" y="296062"/>
                  </a:lnTo>
                  <a:lnTo>
                    <a:pt x="132562" y="334238"/>
                  </a:lnTo>
                  <a:lnTo>
                    <a:pt x="107378" y="373684"/>
                  </a:lnTo>
                  <a:lnTo>
                    <a:pt x="84836" y="414274"/>
                  </a:lnTo>
                  <a:lnTo>
                    <a:pt x="64960" y="455879"/>
                  </a:lnTo>
                  <a:lnTo>
                    <a:pt x="47726" y="498360"/>
                  </a:lnTo>
                  <a:lnTo>
                    <a:pt x="33147" y="541604"/>
                  </a:lnTo>
                  <a:lnTo>
                    <a:pt x="21209" y="585482"/>
                  </a:lnTo>
                  <a:lnTo>
                    <a:pt x="11938" y="629881"/>
                  </a:lnTo>
                  <a:lnTo>
                    <a:pt x="5308" y="674649"/>
                  </a:lnTo>
                  <a:lnTo>
                    <a:pt x="1333" y="719670"/>
                  </a:lnTo>
                  <a:lnTo>
                    <a:pt x="0" y="764806"/>
                  </a:lnTo>
                  <a:lnTo>
                    <a:pt x="1333" y="809955"/>
                  </a:lnTo>
                  <a:lnTo>
                    <a:pt x="5308" y="854976"/>
                  </a:lnTo>
                  <a:lnTo>
                    <a:pt x="11938" y="899744"/>
                  </a:lnTo>
                  <a:lnTo>
                    <a:pt x="21209" y="944143"/>
                  </a:lnTo>
                  <a:lnTo>
                    <a:pt x="33147" y="988021"/>
                  </a:lnTo>
                  <a:lnTo>
                    <a:pt x="47726" y="1031265"/>
                  </a:lnTo>
                  <a:lnTo>
                    <a:pt x="64960" y="1073746"/>
                  </a:lnTo>
                  <a:lnTo>
                    <a:pt x="84836" y="1115352"/>
                  </a:lnTo>
                  <a:lnTo>
                    <a:pt x="107378" y="1155941"/>
                  </a:lnTo>
                  <a:lnTo>
                    <a:pt x="132562" y="1195387"/>
                  </a:lnTo>
                  <a:lnTo>
                    <a:pt x="160401" y="1233563"/>
                  </a:lnTo>
                  <a:lnTo>
                    <a:pt x="190881" y="1270355"/>
                  </a:lnTo>
                  <a:lnTo>
                    <a:pt x="224028" y="1305610"/>
                  </a:lnTo>
                  <a:lnTo>
                    <a:pt x="259283" y="1338757"/>
                  </a:lnTo>
                  <a:lnTo>
                    <a:pt x="296075" y="1369237"/>
                  </a:lnTo>
                  <a:lnTo>
                    <a:pt x="334251" y="1397076"/>
                  </a:lnTo>
                  <a:lnTo>
                    <a:pt x="373697" y="1422260"/>
                  </a:lnTo>
                  <a:lnTo>
                    <a:pt x="414286" y="1444790"/>
                  </a:lnTo>
                  <a:lnTo>
                    <a:pt x="455879" y="1464678"/>
                  </a:lnTo>
                  <a:lnTo>
                    <a:pt x="498373" y="1481912"/>
                  </a:lnTo>
                  <a:lnTo>
                    <a:pt x="541616" y="1496491"/>
                  </a:lnTo>
                  <a:lnTo>
                    <a:pt x="585495" y="1508417"/>
                  </a:lnTo>
                  <a:lnTo>
                    <a:pt x="629881" y="1517700"/>
                  </a:lnTo>
                  <a:lnTo>
                    <a:pt x="674649" y="1524330"/>
                  </a:lnTo>
                  <a:lnTo>
                    <a:pt x="719670" y="1528305"/>
                  </a:lnTo>
                  <a:lnTo>
                    <a:pt x="764819" y="1529626"/>
                  </a:lnTo>
                  <a:lnTo>
                    <a:pt x="809967" y="1528305"/>
                  </a:lnTo>
                  <a:lnTo>
                    <a:pt x="854989" y="1524330"/>
                  </a:lnTo>
                  <a:lnTo>
                    <a:pt x="899756" y="1517700"/>
                  </a:lnTo>
                  <a:lnTo>
                    <a:pt x="944143" y="1508417"/>
                  </a:lnTo>
                  <a:lnTo>
                    <a:pt x="988021" y="1496491"/>
                  </a:lnTo>
                  <a:lnTo>
                    <a:pt x="1031278" y="1481912"/>
                  </a:lnTo>
                  <a:lnTo>
                    <a:pt x="1073759" y="1464678"/>
                  </a:lnTo>
                  <a:lnTo>
                    <a:pt x="1115364" y="1444790"/>
                  </a:lnTo>
                  <a:lnTo>
                    <a:pt x="1155954" y="1422260"/>
                  </a:lnTo>
                  <a:lnTo>
                    <a:pt x="1195400" y="1397076"/>
                  </a:lnTo>
                  <a:lnTo>
                    <a:pt x="1233576" y="1369237"/>
                  </a:lnTo>
                  <a:lnTo>
                    <a:pt x="1270368" y="1338757"/>
                  </a:lnTo>
                  <a:lnTo>
                    <a:pt x="1305636" y="1305610"/>
                  </a:lnTo>
                  <a:lnTo>
                    <a:pt x="1338770" y="1270355"/>
                  </a:lnTo>
                  <a:lnTo>
                    <a:pt x="1369250" y="1233563"/>
                  </a:lnTo>
                  <a:lnTo>
                    <a:pt x="1397088" y="1195387"/>
                  </a:lnTo>
                  <a:lnTo>
                    <a:pt x="1422273" y="1155941"/>
                  </a:lnTo>
                  <a:lnTo>
                    <a:pt x="1444802" y="1115352"/>
                  </a:lnTo>
                  <a:lnTo>
                    <a:pt x="1464691" y="1073746"/>
                  </a:lnTo>
                  <a:lnTo>
                    <a:pt x="1481924" y="1031265"/>
                  </a:lnTo>
                  <a:lnTo>
                    <a:pt x="1496504" y="988021"/>
                  </a:lnTo>
                  <a:lnTo>
                    <a:pt x="1508429" y="944143"/>
                  </a:lnTo>
                  <a:lnTo>
                    <a:pt x="1517713" y="899744"/>
                  </a:lnTo>
                  <a:lnTo>
                    <a:pt x="1524342" y="854976"/>
                  </a:lnTo>
                  <a:lnTo>
                    <a:pt x="1528318" y="809955"/>
                  </a:lnTo>
                  <a:lnTo>
                    <a:pt x="1529638" y="764806"/>
                  </a:lnTo>
                  <a:close/>
                </a:path>
                <a:path w="7982584" h="1529714" extrusionOk="0">
                  <a:moveTo>
                    <a:pt x="7982318" y="764806"/>
                  </a:moveTo>
                  <a:lnTo>
                    <a:pt x="7980985" y="719670"/>
                  </a:lnTo>
                  <a:lnTo>
                    <a:pt x="7977010" y="674649"/>
                  </a:lnTo>
                  <a:lnTo>
                    <a:pt x="7970380" y="629881"/>
                  </a:lnTo>
                  <a:lnTo>
                    <a:pt x="7961109" y="585482"/>
                  </a:lnTo>
                  <a:lnTo>
                    <a:pt x="7949171" y="541604"/>
                  </a:lnTo>
                  <a:lnTo>
                    <a:pt x="7934592" y="498360"/>
                  </a:lnTo>
                  <a:lnTo>
                    <a:pt x="7917358" y="455879"/>
                  </a:lnTo>
                  <a:lnTo>
                    <a:pt x="7897482" y="414274"/>
                  </a:lnTo>
                  <a:lnTo>
                    <a:pt x="7874940" y="373684"/>
                  </a:lnTo>
                  <a:lnTo>
                    <a:pt x="7849756" y="334238"/>
                  </a:lnTo>
                  <a:lnTo>
                    <a:pt x="7821917" y="296062"/>
                  </a:lnTo>
                  <a:lnTo>
                    <a:pt x="7791437" y="259270"/>
                  </a:lnTo>
                  <a:lnTo>
                    <a:pt x="7758303" y="224002"/>
                  </a:lnTo>
                  <a:lnTo>
                    <a:pt x="7723035" y="190868"/>
                  </a:lnTo>
                  <a:lnTo>
                    <a:pt x="7686243" y="160388"/>
                  </a:lnTo>
                  <a:lnTo>
                    <a:pt x="7648067" y="132549"/>
                  </a:lnTo>
                  <a:lnTo>
                    <a:pt x="7608621" y="107365"/>
                  </a:lnTo>
                  <a:lnTo>
                    <a:pt x="7568031" y="84836"/>
                  </a:lnTo>
                  <a:lnTo>
                    <a:pt x="7526439" y="64947"/>
                  </a:lnTo>
                  <a:lnTo>
                    <a:pt x="7483945" y="47713"/>
                  </a:lnTo>
                  <a:lnTo>
                    <a:pt x="7440701" y="33134"/>
                  </a:lnTo>
                  <a:lnTo>
                    <a:pt x="7396823" y="21209"/>
                  </a:lnTo>
                  <a:lnTo>
                    <a:pt x="7352436" y="11925"/>
                  </a:lnTo>
                  <a:lnTo>
                    <a:pt x="7307669" y="5295"/>
                  </a:lnTo>
                  <a:lnTo>
                    <a:pt x="7262647" y="1320"/>
                  </a:lnTo>
                  <a:lnTo>
                    <a:pt x="7217499" y="0"/>
                  </a:lnTo>
                  <a:lnTo>
                    <a:pt x="7172350" y="1320"/>
                  </a:lnTo>
                  <a:lnTo>
                    <a:pt x="7127329" y="5295"/>
                  </a:lnTo>
                  <a:lnTo>
                    <a:pt x="7082561" y="11925"/>
                  </a:lnTo>
                  <a:lnTo>
                    <a:pt x="7038175" y="21209"/>
                  </a:lnTo>
                  <a:lnTo>
                    <a:pt x="6994296" y="33134"/>
                  </a:lnTo>
                  <a:lnTo>
                    <a:pt x="6951040" y="47713"/>
                  </a:lnTo>
                  <a:lnTo>
                    <a:pt x="6908559" y="64947"/>
                  </a:lnTo>
                  <a:lnTo>
                    <a:pt x="6866953" y="84836"/>
                  </a:lnTo>
                  <a:lnTo>
                    <a:pt x="6826364" y="107365"/>
                  </a:lnTo>
                  <a:lnTo>
                    <a:pt x="6786918" y="132549"/>
                  </a:lnTo>
                  <a:lnTo>
                    <a:pt x="6748742" y="160388"/>
                  </a:lnTo>
                  <a:lnTo>
                    <a:pt x="6711950" y="190868"/>
                  </a:lnTo>
                  <a:lnTo>
                    <a:pt x="6676695" y="224002"/>
                  </a:lnTo>
                  <a:lnTo>
                    <a:pt x="6643548" y="259270"/>
                  </a:lnTo>
                  <a:lnTo>
                    <a:pt x="6613068" y="296062"/>
                  </a:lnTo>
                  <a:lnTo>
                    <a:pt x="6585229" y="334238"/>
                  </a:lnTo>
                  <a:lnTo>
                    <a:pt x="6560045" y="373684"/>
                  </a:lnTo>
                  <a:lnTo>
                    <a:pt x="6537515" y="414274"/>
                  </a:lnTo>
                  <a:lnTo>
                    <a:pt x="6517627" y="455879"/>
                  </a:lnTo>
                  <a:lnTo>
                    <a:pt x="6500393" y="498360"/>
                  </a:lnTo>
                  <a:lnTo>
                    <a:pt x="6485814" y="541604"/>
                  </a:lnTo>
                  <a:lnTo>
                    <a:pt x="6473888" y="585482"/>
                  </a:lnTo>
                  <a:lnTo>
                    <a:pt x="6464605" y="629881"/>
                  </a:lnTo>
                  <a:lnTo>
                    <a:pt x="6457975" y="674649"/>
                  </a:lnTo>
                  <a:lnTo>
                    <a:pt x="6454000" y="719670"/>
                  </a:lnTo>
                  <a:lnTo>
                    <a:pt x="6452679" y="764806"/>
                  </a:lnTo>
                  <a:lnTo>
                    <a:pt x="6454000" y="809955"/>
                  </a:lnTo>
                  <a:lnTo>
                    <a:pt x="6457975" y="854976"/>
                  </a:lnTo>
                  <a:lnTo>
                    <a:pt x="6464605" y="899744"/>
                  </a:lnTo>
                  <a:lnTo>
                    <a:pt x="6473888" y="944143"/>
                  </a:lnTo>
                  <a:lnTo>
                    <a:pt x="6485814" y="988021"/>
                  </a:lnTo>
                  <a:lnTo>
                    <a:pt x="6500393" y="1031265"/>
                  </a:lnTo>
                  <a:lnTo>
                    <a:pt x="6517627" y="1073746"/>
                  </a:lnTo>
                  <a:lnTo>
                    <a:pt x="6537515" y="1115352"/>
                  </a:lnTo>
                  <a:lnTo>
                    <a:pt x="6560045" y="1155941"/>
                  </a:lnTo>
                  <a:lnTo>
                    <a:pt x="6585229" y="1195387"/>
                  </a:lnTo>
                  <a:lnTo>
                    <a:pt x="6613068" y="1233563"/>
                  </a:lnTo>
                  <a:lnTo>
                    <a:pt x="6643548" y="1270355"/>
                  </a:lnTo>
                  <a:lnTo>
                    <a:pt x="6676695" y="1305610"/>
                  </a:lnTo>
                  <a:lnTo>
                    <a:pt x="6711950" y="1338757"/>
                  </a:lnTo>
                  <a:lnTo>
                    <a:pt x="6748742" y="1369237"/>
                  </a:lnTo>
                  <a:lnTo>
                    <a:pt x="6786918" y="1397076"/>
                  </a:lnTo>
                  <a:lnTo>
                    <a:pt x="6826364" y="1422260"/>
                  </a:lnTo>
                  <a:lnTo>
                    <a:pt x="6866953" y="1444790"/>
                  </a:lnTo>
                  <a:lnTo>
                    <a:pt x="6908559" y="1464678"/>
                  </a:lnTo>
                  <a:lnTo>
                    <a:pt x="6951040" y="1481912"/>
                  </a:lnTo>
                  <a:lnTo>
                    <a:pt x="6994296" y="1496491"/>
                  </a:lnTo>
                  <a:lnTo>
                    <a:pt x="7038175" y="1508417"/>
                  </a:lnTo>
                  <a:lnTo>
                    <a:pt x="7082561" y="1517700"/>
                  </a:lnTo>
                  <a:lnTo>
                    <a:pt x="7127329" y="1524330"/>
                  </a:lnTo>
                  <a:lnTo>
                    <a:pt x="7172350" y="1528305"/>
                  </a:lnTo>
                  <a:lnTo>
                    <a:pt x="7217499" y="1529626"/>
                  </a:lnTo>
                  <a:lnTo>
                    <a:pt x="7262647" y="1528305"/>
                  </a:lnTo>
                  <a:lnTo>
                    <a:pt x="7307669" y="1524330"/>
                  </a:lnTo>
                  <a:lnTo>
                    <a:pt x="7352436" y="1517700"/>
                  </a:lnTo>
                  <a:lnTo>
                    <a:pt x="7396823" y="1508417"/>
                  </a:lnTo>
                  <a:lnTo>
                    <a:pt x="7440701" y="1496491"/>
                  </a:lnTo>
                  <a:lnTo>
                    <a:pt x="7483945" y="1481912"/>
                  </a:lnTo>
                  <a:lnTo>
                    <a:pt x="7526439" y="1464678"/>
                  </a:lnTo>
                  <a:lnTo>
                    <a:pt x="7568031" y="1444790"/>
                  </a:lnTo>
                  <a:lnTo>
                    <a:pt x="7608621" y="1422260"/>
                  </a:lnTo>
                  <a:lnTo>
                    <a:pt x="7648067" y="1397076"/>
                  </a:lnTo>
                  <a:lnTo>
                    <a:pt x="7686243" y="1369237"/>
                  </a:lnTo>
                  <a:lnTo>
                    <a:pt x="7723035" y="1338757"/>
                  </a:lnTo>
                  <a:lnTo>
                    <a:pt x="7758303" y="1305610"/>
                  </a:lnTo>
                  <a:lnTo>
                    <a:pt x="7791437" y="1270355"/>
                  </a:lnTo>
                  <a:lnTo>
                    <a:pt x="7821917" y="1233563"/>
                  </a:lnTo>
                  <a:lnTo>
                    <a:pt x="7849756" y="1195387"/>
                  </a:lnTo>
                  <a:lnTo>
                    <a:pt x="7874940" y="1155941"/>
                  </a:lnTo>
                  <a:lnTo>
                    <a:pt x="7897482" y="1115352"/>
                  </a:lnTo>
                  <a:lnTo>
                    <a:pt x="7917358" y="1073746"/>
                  </a:lnTo>
                  <a:lnTo>
                    <a:pt x="7934592" y="1031265"/>
                  </a:lnTo>
                  <a:lnTo>
                    <a:pt x="7949171" y="988021"/>
                  </a:lnTo>
                  <a:lnTo>
                    <a:pt x="7961109" y="944143"/>
                  </a:lnTo>
                  <a:lnTo>
                    <a:pt x="7970380" y="899744"/>
                  </a:lnTo>
                  <a:lnTo>
                    <a:pt x="7977010" y="854976"/>
                  </a:lnTo>
                  <a:lnTo>
                    <a:pt x="7980985" y="809955"/>
                  </a:lnTo>
                  <a:lnTo>
                    <a:pt x="7982318" y="764806"/>
                  </a:lnTo>
                  <a:close/>
                </a:path>
              </a:pathLst>
            </a:custGeom>
            <a:solidFill>
              <a:srgbClr val="DF7C2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170;p9"/>
            <p:cNvSpPr/>
            <p:nvPr/>
          </p:nvSpPr>
          <p:spPr>
            <a:xfrm>
              <a:off x="1084399" y="4723199"/>
              <a:ext cx="1529715" cy="1529715"/>
            </a:xfrm>
            <a:custGeom>
              <a:avLst/>
              <a:gdLst/>
              <a:ahLst/>
              <a:cxnLst/>
              <a:rect l="l" t="t" r="r" b="b"/>
              <a:pathLst>
                <a:path w="1529714" h="1529714" extrusionOk="0">
                  <a:moveTo>
                    <a:pt x="1305626" y="224008"/>
                  </a:moveTo>
                  <a:lnTo>
                    <a:pt x="1338764" y="259274"/>
                  </a:lnTo>
                  <a:lnTo>
                    <a:pt x="1369250" y="296060"/>
                  </a:lnTo>
                  <a:lnTo>
                    <a:pt x="1397085" y="334239"/>
                  </a:lnTo>
                  <a:lnTo>
                    <a:pt x="1422270" y="373685"/>
                  </a:lnTo>
                  <a:lnTo>
                    <a:pt x="1444803" y="414272"/>
                  </a:lnTo>
                  <a:lnTo>
                    <a:pt x="1464686" y="455872"/>
                  </a:lnTo>
                  <a:lnTo>
                    <a:pt x="1481917" y="498360"/>
                  </a:lnTo>
                  <a:lnTo>
                    <a:pt x="1496498" y="541607"/>
                  </a:lnTo>
                  <a:lnTo>
                    <a:pt x="1508427" y="585488"/>
                  </a:lnTo>
                  <a:lnTo>
                    <a:pt x="1517706" y="629876"/>
                  </a:lnTo>
                  <a:lnTo>
                    <a:pt x="1524333" y="674643"/>
                  </a:lnTo>
                  <a:lnTo>
                    <a:pt x="1528310" y="719665"/>
                  </a:lnTo>
                  <a:lnTo>
                    <a:pt x="1529635" y="764813"/>
                  </a:lnTo>
                  <a:lnTo>
                    <a:pt x="1528310" y="809960"/>
                  </a:lnTo>
                  <a:lnTo>
                    <a:pt x="1524333" y="854982"/>
                  </a:lnTo>
                  <a:lnTo>
                    <a:pt x="1517706" y="899749"/>
                  </a:lnTo>
                  <a:lnTo>
                    <a:pt x="1508427" y="944137"/>
                  </a:lnTo>
                  <a:lnTo>
                    <a:pt x="1496498" y="988018"/>
                  </a:lnTo>
                  <a:lnTo>
                    <a:pt x="1481917" y="1031265"/>
                  </a:lnTo>
                  <a:lnTo>
                    <a:pt x="1464686" y="1073753"/>
                  </a:lnTo>
                  <a:lnTo>
                    <a:pt x="1444803" y="1115353"/>
                  </a:lnTo>
                  <a:lnTo>
                    <a:pt x="1422270" y="1155940"/>
                  </a:lnTo>
                  <a:lnTo>
                    <a:pt x="1397085" y="1195386"/>
                  </a:lnTo>
                  <a:lnTo>
                    <a:pt x="1369250" y="1233566"/>
                  </a:lnTo>
                  <a:lnTo>
                    <a:pt x="1338764" y="1270351"/>
                  </a:lnTo>
                  <a:lnTo>
                    <a:pt x="1305626" y="1305617"/>
                  </a:lnTo>
                  <a:lnTo>
                    <a:pt x="1270359" y="1338754"/>
                  </a:lnTo>
                  <a:lnTo>
                    <a:pt x="1233573" y="1369240"/>
                  </a:lnTo>
                  <a:lnTo>
                    <a:pt x="1195392" y="1397076"/>
                  </a:lnTo>
                  <a:lnTo>
                    <a:pt x="1155945" y="1422260"/>
                  </a:lnTo>
                  <a:lnTo>
                    <a:pt x="1115358" y="1444794"/>
                  </a:lnTo>
                  <a:lnTo>
                    <a:pt x="1073757" y="1464676"/>
                  </a:lnTo>
                  <a:lnTo>
                    <a:pt x="1031270" y="1481908"/>
                  </a:lnTo>
                  <a:lnTo>
                    <a:pt x="988022" y="1496488"/>
                  </a:lnTo>
                  <a:lnTo>
                    <a:pt x="944141" y="1508418"/>
                  </a:lnTo>
                  <a:lnTo>
                    <a:pt x="899753" y="1517696"/>
                  </a:lnTo>
                  <a:lnTo>
                    <a:pt x="854986" y="1524324"/>
                  </a:lnTo>
                  <a:lnTo>
                    <a:pt x="809965" y="1528300"/>
                  </a:lnTo>
                  <a:lnTo>
                    <a:pt x="764817" y="1529626"/>
                  </a:lnTo>
                  <a:lnTo>
                    <a:pt x="719670" y="1528300"/>
                  </a:lnTo>
                  <a:lnTo>
                    <a:pt x="674649" y="1524324"/>
                  </a:lnTo>
                  <a:lnTo>
                    <a:pt x="629882" y="1517696"/>
                  </a:lnTo>
                  <a:lnTo>
                    <a:pt x="585494" y="1508418"/>
                  </a:lnTo>
                  <a:lnTo>
                    <a:pt x="541614" y="1496488"/>
                  </a:lnTo>
                  <a:lnTo>
                    <a:pt x="498367" y="1481908"/>
                  </a:lnTo>
                  <a:lnTo>
                    <a:pt x="455880" y="1464676"/>
                  </a:lnTo>
                  <a:lnTo>
                    <a:pt x="414280" y="1444794"/>
                  </a:lnTo>
                  <a:lnTo>
                    <a:pt x="373694" y="1422260"/>
                  </a:lnTo>
                  <a:lnTo>
                    <a:pt x="334248" y="1397076"/>
                  </a:lnTo>
                  <a:lnTo>
                    <a:pt x="296069" y="1369240"/>
                  </a:lnTo>
                  <a:lnTo>
                    <a:pt x="259283" y="1338754"/>
                  </a:lnTo>
                  <a:lnTo>
                    <a:pt x="224018" y="1305617"/>
                  </a:lnTo>
                  <a:lnTo>
                    <a:pt x="190879" y="1270351"/>
                  </a:lnTo>
                  <a:lnTo>
                    <a:pt x="160391" y="1233566"/>
                  </a:lnTo>
                  <a:lnTo>
                    <a:pt x="132555" y="1195386"/>
                  </a:lnTo>
                  <a:lnTo>
                    <a:pt x="107369" y="1155940"/>
                  </a:lnTo>
                  <a:lnTo>
                    <a:pt x="84835" y="1115353"/>
                  </a:lnTo>
                  <a:lnTo>
                    <a:pt x="64952" y="1073753"/>
                  </a:lnTo>
                  <a:lnTo>
                    <a:pt x="47719" y="1031265"/>
                  </a:lnTo>
                  <a:lnTo>
                    <a:pt x="33138" y="988018"/>
                  </a:lnTo>
                  <a:lnTo>
                    <a:pt x="21208" y="944137"/>
                  </a:lnTo>
                  <a:lnTo>
                    <a:pt x="11929" y="899749"/>
                  </a:lnTo>
                  <a:lnTo>
                    <a:pt x="5302" y="854982"/>
                  </a:lnTo>
                  <a:lnTo>
                    <a:pt x="1325" y="809960"/>
                  </a:lnTo>
                  <a:lnTo>
                    <a:pt x="0" y="764813"/>
                  </a:lnTo>
                  <a:lnTo>
                    <a:pt x="1325" y="719665"/>
                  </a:lnTo>
                  <a:lnTo>
                    <a:pt x="5302" y="674643"/>
                  </a:lnTo>
                  <a:lnTo>
                    <a:pt x="11929" y="629876"/>
                  </a:lnTo>
                  <a:lnTo>
                    <a:pt x="21208" y="585488"/>
                  </a:lnTo>
                  <a:lnTo>
                    <a:pt x="33138" y="541607"/>
                  </a:lnTo>
                  <a:lnTo>
                    <a:pt x="47719" y="498360"/>
                  </a:lnTo>
                  <a:lnTo>
                    <a:pt x="64952" y="455872"/>
                  </a:lnTo>
                  <a:lnTo>
                    <a:pt x="84835" y="414272"/>
                  </a:lnTo>
                  <a:lnTo>
                    <a:pt x="107369" y="373685"/>
                  </a:lnTo>
                  <a:lnTo>
                    <a:pt x="132555" y="334239"/>
                  </a:lnTo>
                  <a:lnTo>
                    <a:pt x="160391" y="296060"/>
                  </a:lnTo>
                  <a:lnTo>
                    <a:pt x="190879" y="259274"/>
                  </a:lnTo>
                  <a:lnTo>
                    <a:pt x="224018" y="224008"/>
                  </a:lnTo>
                  <a:lnTo>
                    <a:pt x="259283" y="190871"/>
                  </a:lnTo>
                  <a:lnTo>
                    <a:pt x="296069" y="160385"/>
                  </a:lnTo>
                  <a:lnTo>
                    <a:pt x="334248" y="132549"/>
                  </a:lnTo>
                  <a:lnTo>
                    <a:pt x="373694" y="107365"/>
                  </a:lnTo>
                  <a:lnTo>
                    <a:pt x="414280" y="84831"/>
                  </a:lnTo>
                  <a:lnTo>
                    <a:pt x="455880" y="64949"/>
                  </a:lnTo>
                  <a:lnTo>
                    <a:pt x="498367" y="47717"/>
                  </a:lnTo>
                  <a:lnTo>
                    <a:pt x="541614" y="33137"/>
                  </a:lnTo>
                  <a:lnTo>
                    <a:pt x="585494" y="21207"/>
                  </a:lnTo>
                  <a:lnTo>
                    <a:pt x="629882" y="11929"/>
                  </a:lnTo>
                  <a:lnTo>
                    <a:pt x="674649" y="5301"/>
                  </a:lnTo>
                  <a:lnTo>
                    <a:pt x="719670" y="1325"/>
                  </a:lnTo>
                  <a:lnTo>
                    <a:pt x="764817" y="0"/>
                  </a:lnTo>
                  <a:lnTo>
                    <a:pt x="809965" y="1325"/>
                  </a:lnTo>
                  <a:lnTo>
                    <a:pt x="854986" y="5301"/>
                  </a:lnTo>
                  <a:lnTo>
                    <a:pt x="899753" y="11929"/>
                  </a:lnTo>
                  <a:lnTo>
                    <a:pt x="944141" y="21207"/>
                  </a:lnTo>
                  <a:lnTo>
                    <a:pt x="988022" y="33137"/>
                  </a:lnTo>
                  <a:lnTo>
                    <a:pt x="1031270" y="47717"/>
                  </a:lnTo>
                  <a:lnTo>
                    <a:pt x="1073757" y="64949"/>
                  </a:lnTo>
                  <a:lnTo>
                    <a:pt x="1115358" y="84831"/>
                  </a:lnTo>
                  <a:lnTo>
                    <a:pt x="1155945" y="107365"/>
                  </a:lnTo>
                  <a:lnTo>
                    <a:pt x="1195392" y="132549"/>
                  </a:lnTo>
                  <a:lnTo>
                    <a:pt x="1233573" y="160385"/>
                  </a:lnTo>
                  <a:lnTo>
                    <a:pt x="1270359" y="190871"/>
                  </a:lnTo>
                  <a:lnTo>
                    <a:pt x="1305626" y="224008"/>
                  </a:lnTo>
                  <a:close/>
                </a:path>
              </a:pathLst>
            </a:custGeom>
            <a:noFill/>
            <a:ln w="889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9"/>
            <p:cNvSpPr/>
            <p:nvPr/>
          </p:nvSpPr>
          <p:spPr>
            <a:xfrm>
              <a:off x="3315623" y="4731911"/>
              <a:ext cx="1529715" cy="1529715"/>
            </a:xfrm>
            <a:custGeom>
              <a:avLst/>
              <a:gdLst/>
              <a:ahLst/>
              <a:cxnLst/>
              <a:rect l="l" t="t" r="r" b="b"/>
              <a:pathLst>
                <a:path w="1529714" h="1529714" extrusionOk="0">
                  <a:moveTo>
                    <a:pt x="764817" y="0"/>
                  </a:moveTo>
                  <a:lnTo>
                    <a:pt x="719670" y="1325"/>
                  </a:lnTo>
                  <a:lnTo>
                    <a:pt x="674649" y="5301"/>
                  </a:lnTo>
                  <a:lnTo>
                    <a:pt x="629882" y="11929"/>
                  </a:lnTo>
                  <a:lnTo>
                    <a:pt x="585494" y="21207"/>
                  </a:lnTo>
                  <a:lnTo>
                    <a:pt x="541614" y="33137"/>
                  </a:lnTo>
                  <a:lnTo>
                    <a:pt x="498367" y="47717"/>
                  </a:lnTo>
                  <a:lnTo>
                    <a:pt x="455880" y="64949"/>
                  </a:lnTo>
                  <a:lnTo>
                    <a:pt x="414280" y="84831"/>
                  </a:lnTo>
                  <a:lnTo>
                    <a:pt x="373694" y="107365"/>
                  </a:lnTo>
                  <a:lnTo>
                    <a:pt x="334248" y="132549"/>
                  </a:lnTo>
                  <a:lnTo>
                    <a:pt x="296069" y="160385"/>
                  </a:lnTo>
                  <a:lnTo>
                    <a:pt x="259283" y="190871"/>
                  </a:lnTo>
                  <a:lnTo>
                    <a:pt x="224018" y="224008"/>
                  </a:lnTo>
                  <a:lnTo>
                    <a:pt x="190879" y="259274"/>
                  </a:lnTo>
                  <a:lnTo>
                    <a:pt x="160391" y="296060"/>
                  </a:lnTo>
                  <a:lnTo>
                    <a:pt x="132555" y="334239"/>
                  </a:lnTo>
                  <a:lnTo>
                    <a:pt x="107369" y="373685"/>
                  </a:lnTo>
                  <a:lnTo>
                    <a:pt x="84835" y="414272"/>
                  </a:lnTo>
                  <a:lnTo>
                    <a:pt x="64952" y="455872"/>
                  </a:lnTo>
                  <a:lnTo>
                    <a:pt x="47719" y="498360"/>
                  </a:lnTo>
                  <a:lnTo>
                    <a:pt x="33138" y="541607"/>
                  </a:lnTo>
                  <a:lnTo>
                    <a:pt x="21208" y="585488"/>
                  </a:lnTo>
                  <a:lnTo>
                    <a:pt x="11929" y="629876"/>
                  </a:lnTo>
                  <a:lnTo>
                    <a:pt x="5302" y="674643"/>
                  </a:lnTo>
                  <a:lnTo>
                    <a:pt x="1325" y="719665"/>
                  </a:lnTo>
                  <a:lnTo>
                    <a:pt x="0" y="764813"/>
                  </a:lnTo>
                  <a:lnTo>
                    <a:pt x="1325" y="809960"/>
                  </a:lnTo>
                  <a:lnTo>
                    <a:pt x="5302" y="854982"/>
                  </a:lnTo>
                  <a:lnTo>
                    <a:pt x="11929" y="899749"/>
                  </a:lnTo>
                  <a:lnTo>
                    <a:pt x="21208" y="944137"/>
                  </a:lnTo>
                  <a:lnTo>
                    <a:pt x="33138" y="988018"/>
                  </a:lnTo>
                  <a:lnTo>
                    <a:pt x="47719" y="1031265"/>
                  </a:lnTo>
                  <a:lnTo>
                    <a:pt x="64952" y="1073753"/>
                  </a:lnTo>
                  <a:lnTo>
                    <a:pt x="84835" y="1115353"/>
                  </a:lnTo>
                  <a:lnTo>
                    <a:pt x="107369" y="1155940"/>
                  </a:lnTo>
                  <a:lnTo>
                    <a:pt x="132555" y="1195386"/>
                  </a:lnTo>
                  <a:lnTo>
                    <a:pt x="160391" y="1233566"/>
                  </a:lnTo>
                  <a:lnTo>
                    <a:pt x="190879" y="1270351"/>
                  </a:lnTo>
                  <a:lnTo>
                    <a:pt x="224018" y="1305617"/>
                  </a:lnTo>
                  <a:lnTo>
                    <a:pt x="259283" y="1338754"/>
                  </a:lnTo>
                  <a:lnTo>
                    <a:pt x="296069" y="1369240"/>
                  </a:lnTo>
                  <a:lnTo>
                    <a:pt x="334248" y="1397076"/>
                  </a:lnTo>
                  <a:lnTo>
                    <a:pt x="373694" y="1422260"/>
                  </a:lnTo>
                  <a:lnTo>
                    <a:pt x="414280" y="1444794"/>
                  </a:lnTo>
                  <a:lnTo>
                    <a:pt x="455880" y="1464676"/>
                  </a:lnTo>
                  <a:lnTo>
                    <a:pt x="498367" y="1481908"/>
                  </a:lnTo>
                  <a:lnTo>
                    <a:pt x="541614" y="1496488"/>
                  </a:lnTo>
                  <a:lnTo>
                    <a:pt x="585494" y="1508418"/>
                  </a:lnTo>
                  <a:lnTo>
                    <a:pt x="629882" y="1517696"/>
                  </a:lnTo>
                  <a:lnTo>
                    <a:pt x="674649" y="1524324"/>
                  </a:lnTo>
                  <a:lnTo>
                    <a:pt x="719670" y="1528300"/>
                  </a:lnTo>
                  <a:lnTo>
                    <a:pt x="764817" y="1529626"/>
                  </a:lnTo>
                  <a:lnTo>
                    <a:pt x="809965" y="1528300"/>
                  </a:lnTo>
                  <a:lnTo>
                    <a:pt x="854986" y="1524324"/>
                  </a:lnTo>
                  <a:lnTo>
                    <a:pt x="899753" y="1517696"/>
                  </a:lnTo>
                  <a:lnTo>
                    <a:pt x="944141" y="1508418"/>
                  </a:lnTo>
                  <a:lnTo>
                    <a:pt x="988022" y="1496488"/>
                  </a:lnTo>
                  <a:lnTo>
                    <a:pt x="1031270" y="1481908"/>
                  </a:lnTo>
                  <a:lnTo>
                    <a:pt x="1073757" y="1464676"/>
                  </a:lnTo>
                  <a:lnTo>
                    <a:pt x="1115358" y="1444794"/>
                  </a:lnTo>
                  <a:lnTo>
                    <a:pt x="1155945" y="1422260"/>
                  </a:lnTo>
                  <a:lnTo>
                    <a:pt x="1195392" y="1397076"/>
                  </a:lnTo>
                  <a:lnTo>
                    <a:pt x="1233573" y="1369240"/>
                  </a:lnTo>
                  <a:lnTo>
                    <a:pt x="1270359" y="1338754"/>
                  </a:lnTo>
                  <a:lnTo>
                    <a:pt x="1305626" y="1305617"/>
                  </a:lnTo>
                  <a:lnTo>
                    <a:pt x="1338764" y="1270351"/>
                  </a:lnTo>
                  <a:lnTo>
                    <a:pt x="1369250" y="1233566"/>
                  </a:lnTo>
                  <a:lnTo>
                    <a:pt x="1397085" y="1195386"/>
                  </a:lnTo>
                  <a:lnTo>
                    <a:pt x="1422270" y="1155940"/>
                  </a:lnTo>
                  <a:lnTo>
                    <a:pt x="1444803" y="1115353"/>
                  </a:lnTo>
                  <a:lnTo>
                    <a:pt x="1464686" y="1073753"/>
                  </a:lnTo>
                  <a:lnTo>
                    <a:pt x="1481917" y="1031265"/>
                  </a:lnTo>
                  <a:lnTo>
                    <a:pt x="1496498" y="988018"/>
                  </a:lnTo>
                  <a:lnTo>
                    <a:pt x="1508427" y="944137"/>
                  </a:lnTo>
                  <a:lnTo>
                    <a:pt x="1517706" y="899749"/>
                  </a:lnTo>
                  <a:lnTo>
                    <a:pt x="1524333" y="854982"/>
                  </a:lnTo>
                  <a:lnTo>
                    <a:pt x="1528310" y="809960"/>
                  </a:lnTo>
                  <a:lnTo>
                    <a:pt x="1529635" y="764813"/>
                  </a:lnTo>
                  <a:lnTo>
                    <a:pt x="1528310" y="719665"/>
                  </a:lnTo>
                  <a:lnTo>
                    <a:pt x="1524333" y="674643"/>
                  </a:lnTo>
                  <a:lnTo>
                    <a:pt x="1517706" y="629876"/>
                  </a:lnTo>
                  <a:lnTo>
                    <a:pt x="1508427" y="585488"/>
                  </a:lnTo>
                  <a:lnTo>
                    <a:pt x="1496498" y="541607"/>
                  </a:lnTo>
                  <a:lnTo>
                    <a:pt x="1481917" y="498360"/>
                  </a:lnTo>
                  <a:lnTo>
                    <a:pt x="1464686" y="455872"/>
                  </a:lnTo>
                  <a:lnTo>
                    <a:pt x="1444803" y="414272"/>
                  </a:lnTo>
                  <a:lnTo>
                    <a:pt x="1422270" y="373685"/>
                  </a:lnTo>
                  <a:lnTo>
                    <a:pt x="1397085" y="334239"/>
                  </a:lnTo>
                  <a:lnTo>
                    <a:pt x="1369250" y="296060"/>
                  </a:lnTo>
                  <a:lnTo>
                    <a:pt x="1338764" y="259274"/>
                  </a:lnTo>
                  <a:lnTo>
                    <a:pt x="1305626" y="224008"/>
                  </a:lnTo>
                  <a:lnTo>
                    <a:pt x="1270359" y="190871"/>
                  </a:lnTo>
                  <a:lnTo>
                    <a:pt x="1233573" y="160385"/>
                  </a:lnTo>
                  <a:lnTo>
                    <a:pt x="1195392" y="132549"/>
                  </a:lnTo>
                  <a:lnTo>
                    <a:pt x="1155945" y="107365"/>
                  </a:lnTo>
                  <a:lnTo>
                    <a:pt x="1115358" y="84831"/>
                  </a:lnTo>
                  <a:lnTo>
                    <a:pt x="1073757" y="64949"/>
                  </a:lnTo>
                  <a:lnTo>
                    <a:pt x="1031270" y="47717"/>
                  </a:lnTo>
                  <a:lnTo>
                    <a:pt x="988022" y="33137"/>
                  </a:lnTo>
                  <a:lnTo>
                    <a:pt x="944141" y="21207"/>
                  </a:lnTo>
                  <a:lnTo>
                    <a:pt x="899753" y="11929"/>
                  </a:lnTo>
                  <a:lnTo>
                    <a:pt x="854986" y="5301"/>
                  </a:lnTo>
                  <a:lnTo>
                    <a:pt x="809965" y="1325"/>
                  </a:lnTo>
                  <a:lnTo>
                    <a:pt x="764817" y="0"/>
                  </a:lnTo>
                  <a:close/>
                </a:path>
              </a:pathLst>
            </a:custGeom>
            <a:solidFill>
              <a:srgbClr val="DF7C2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72;p9"/>
            <p:cNvSpPr/>
            <p:nvPr/>
          </p:nvSpPr>
          <p:spPr>
            <a:xfrm>
              <a:off x="3315623" y="4731911"/>
              <a:ext cx="1529715" cy="1529715"/>
            </a:xfrm>
            <a:custGeom>
              <a:avLst/>
              <a:gdLst/>
              <a:ahLst/>
              <a:cxnLst/>
              <a:rect l="l" t="t" r="r" b="b"/>
              <a:pathLst>
                <a:path w="1529714" h="1529714" extrusionOk="0">
                  <a:moveTo>
                    <a:pt x="1305626" y="224008"/>
                  </a:moveTo>
                  <a:lnTo>
                    <a:pt x="1338764" y="259274"/>
                  </a:lnTo>
                  <a:lnTo>
                    <a:pt x="1369250" y="296060"/>
                  </a:lnTo>
                  <a:lnTo>
                    <a:pt x="1397085" y="334239"/>
                  </a:lnTo>
                  <a:lnTo>
                    <a:pt x="1422270" y="373685"/>
                  </a:lnTo>
                  <a:lnTo>
                    <a:pt x="1444803" y="414272"/>
                  </a:lnTo>
                  <a:lnTo>
                    <a:pt x="1464686" y="455872"/>
                  </a:lnTo>
                  <a:lnTo>
                    <a:pt x="1481917" y="498360"/>
                  </a:lnTo>
                  <a:lnTo>
                    <a:pt x="1496498" y="541607"/>
                  </a:lnTo>
                  <a:lnTo>
                    <a:pt x="1508427" y="585488"/>
                  </a:lnTo>
                  <a:lnTo>
                    <a:pt x="1517706" y="629876"/>
                  </a:lnTo>
                  <a:lnTo>
                    <a:pt x="1524333" y="674643"/>
                  </a:lnTo>
                  <a:lnTo>
                    <a:pt x="1528310" y="719665"/>
                  </a:lnTo>
                  <a:lnTo>
                    <a:pt x="1529635" y="764813"/>
                  </a:lnTo>
                  <a:lnTo>
                    <a:pt x="1528310" y="809960"/>
                  </a:lnTo>
                  <a:lnTo>
                    <a:pt x="1524333" y="854982"/>
                  </a:lnTo>
                  <a:lnTo>
                    <a:pt x="1517706" y="899749"/>
                  </a:lnTo>
                  <a:lnTo>
                    <a:pt x="1508427" y="944137"/>
                  </a:lnTo>
                  <a:lnTo>
                    <a:pt x="1496498" y="988018"/>
                  </a:lnTo>
                  <a:lnTo>
                    <a:pt x="1481917" y="1031265"/>
                  </a:lnTo>
                  <a:lnTo>
                    <a:pt x="1464686" y="1073753"/>
                  </a:lnTo>
                  <a:lnTo>
                    <a:pt x="1444803" y="1115353"/>
                  </a:lnTo>
                  <a:lnTo>
                    <a:pt x="1422270" y="1155940"/>
                  </a:lnTo>
                  <a:lnTo>
                    <a:pt x="1397085" y="1195386"/>
                  </a:lnTo>
                  <a:lnTo>
                    <a:pt x="1369250" y="1233566"/>
                  </a:lnTo>
                  <a:lnTo>
                    <a:pt x="1338764" y="1270351"/>
                  </a:lnTo>
                  <a:lnTo>
                    <a:pt x="1305626" y="1305617"/>
                  </a:lnTo>
                  <a:lnTo>
                    <a:pt x="1270359" y="1338754"/>
                  </a:lnTo>
                  <a:lnTo>
                    <a:pt x="1233573" y="1369240"/>
                  </a:lnTo>
                  <a:lnTo>
                    <a:pt x="1195392" y="1397076"/>
                  </a:lnTo>
                  <a:lnTo>
                    <a:pt x="1155945" y="1422260"/>
                  </a:lnTo>
                  <a:lnTo>
                    <a:pt x="1115358" y="1444794"/>
                  </a:lnTo>
                  <a:lnTo>
                    <a:pt x="1073757" y="1464676"/>
                  </a:lnTo>
                  <a:lnTo>
                    <a:pt x="1031270" y="1481908"/>
                  </a:lnTo>
                  <a:lnTo>
                    <a:pt x="988022" y="1496488"/>
                  </a:lnTo>
                  <a:lnTo>
                    <a:pt x="944141" y="1508418"/>
                  </a:lnTo>
                  <a:lnTo>
                    <a:pt x="899753" y="1517696"/>
                  </a:lnTo>
                  <a:lnTo>
                    <a:pt x="854986" y="1524324"/>
                  </a:lnTo>
                  <a:lnTo>
                    <a:pt x="809965" y="1528300"/>
                  </a:lnTo>
                  <a:lnTo>
                    <a:pt x="764817" y="1529626"/>
                  </a:lnTo>
                  <a:lnTo>
                    <a:pt x="719670" y="1528300"/>
                  </a:lnTo>
                  <a:lnTo>
                    <a:pt x="674649" y="1524324"/>
                  </a:lnTo>
                  <a:lnTo>
                    <a:pt x="629882" y="1517696"/>
                  </a:lnTo>
                  <a:lnTo>
                    <a:pt x="585494" y="1508418"/>
                  </a:lnTo>
                  <a:lnTo>
                    <a:pt x="541614" y="1496488"/>
                  </a:lnTo>
                  <a:lnTo>
                    <a:pt x="498367" y="1481908"/>
                  </a:lnTo>
                  <a:lnTo>
                    <a:pt x="455880" y="1464676"/>
                  </a:lnTo>
                  <a:lnTo>
                    <a:pt x="414280" y="1444794"/>
                  </a:lnTo>
                  <a:lnTo>
                    <a:pt x="373694" y="1422260"/>
                  </a:lnTo>
                  <a:lnTo>
                    <a:pt x="334248" y="1397076"/>
                  </a:lnTo>
                  <a:lnTo>
                    <a:pt x="296069" y="1369240"/>
                  </a:lnTo>
                  <a:lnTo>
                    <a:pt x="259283" y="1338754"/>
                  </a:lnTo>
                  <a:lnTo>
                    <a:pt x="224018" y="1305617"/>
                  </a:lnTo>
                  <a:lnTo>
                    <a:pt x="190879" y="1270351"/>
                  </a:lnTo>
                  <a:lnTo>
                    <a:pt x="160391" y="1233566"/>
                  </a:lnTo>
                  <a:lnTo>
                    <a:pt x="132555" y="1195386"/>
                  </a:lnTo>
                  <a:lnTo>
                    <a:pt x="107369" y="1155940"/>
                  </a:lnTo>
                  <a:lnTo>
                    <a:pt x="84835" y="1115353"/>
                  </a:lnTo>
                  <a:lnTo>
                    <a:pt x="64952" y="1073753"/>
                  </a:lnTo>
                  <a:lnTo>
                    <a:pt x="47719" y="1031265"/>
                  </a:lnTo>
                  <a:lnTo>
                    <a:pt x="33138" y="988018"/>
                  </a:lnTo>
                  <a:lnTo>
                    <a:pt x="21208" y="944137"/>
                  </a:lnTo>
                  <a:lnTo>
                    <a:pt x="11929" y="899749"/>
                  </a:lnTo>
                  <a:lnTo>
                    <a:pt x="5302" y="854982"/>
                  </a:lnTo>
                  <a:lnTo>
                    <a:pt x="1325" y="809960"/>
                  </a:lnTo>
                  <a:lnTo>
                    <a:pt x="0" y="764813"/>
                  </a:lnTo>
                  <a:lnTo>
                    <a:pt x="1325" y="719665"/>
                  </a:lnTo>
                  <a:lnTo>
                    <a:pt x="5302" y="674643"/>
                  </a:lnTo>
                  <a:lnTo>
                    <a:pt x="11929" y="629876"/>
                  </a:lnTo>
                  <a:lnTo>
                    <a:pt x="21208" y="585488"/>
                  </a:lnTo>
                  <a:lnTo>
                    <a:pt x="33138" y="541607"/>
                  </a:lnTo>
                  <a:lnTo>
                    <a:pt x="47719" y="498360"/>
                  </a:lnTo>
                  <a:lnTo>
                    <a:pt x="64952" y="455872"/>
                  </a:lnTo>
                  <a:lnTo>
                    <a:pt x="84835" y="414272"/>
                  </a:lnTo>
                  <a:lnTo>
                    <a:pt x="107369" y="373685"/>
                  </a:lnTo>
                  <a:lnTo>
                    <a:pt x="132555" y="334239"/>
                  </a:lnTo>
                  <a:lnTo>
                    <a:pt x="160391" y="296060"/>
                  </a:lnTo>
                  <a:lnTo>
                    <a:pt x="190879" y="259274"/>
                  </a:lnTo>
                  <a:lnTo>
                    <a:pt x="224018" y="224008"/>
                  </a:lnTo>
                  <a:lnTo>
                    <a:pt x="259283" y="190871"/>
                  </a:lnTo>
                  <a:lnTo>
                    <a:pt x="296069" y="160385"/>
                  </a:lnTo>
                  <a:lnTo>
                    <a:pt x="334248" y="132549"/>
                  </a:lnTo>
                  <a:lnTo>
                    <a:pt x="373694" y="107365"/>
                  </a:lnTo>
                  <a:lnTo>
                    <a:pt x="414280" y="84831"/>
                  </a:lnTo>
                  <a:lnTo>
                    <a:pt x="455880" y="64949"/>
                  </a:lnTo>
                  <a:lnTo>
                    <a:pt x="498367" y="47717"/>
                  </a:lnTo>
                  <a:lnTo>
                    <a:pt x="541614" y="33137"/>
                  </a:lnTo>
                  <a:lnTo>
                    <a:pt x="585494" y="21207"/>
                  </a:lnTo>
                  <a:lnTo>
                    <a:pt x="629882" y="11929"/>
                  </a:lnTo>
                  <a:lnTo>
                    <a:pt x="674649" y="5301"/>
                  </a:lnTo>
                  <a:lnTo>
                    <a:pt x="719670" y="1325"/>
                  </a:lnTo>
                  <a:lnTo>
                    <a:pt x="764817" y="0"/>
                  </a:lnTo>
                  <a:lnTo>
                    <a:pt x="809965" y="1325"/>
                  </a:lnTo>
                  <a:lnTo>
                    <a:pt x="854986" y="5301"/>
                  </a:lnTo>
                  <a:lnTo>
                    <a:pt x="899753" y="11929"/>
                  </a:lnTo>
                  <a:lnTo>
                    <a:pt x="944141" y="21207"/>
                  </a:lnTo>
                  <a:lnTo>
                    <a:pt x="988022" y="33137"/>
                  </a:lnTo>
                  <a:lnTo>
                    <a:pt x="1031270" y="47717"/>
                  </a:lnTo>
                  <a:lnTo>
                    <a:pt x="1073757" y="64949"/>
                  </a:lnTo>
                  <a:lnTo>
                    <a:pt x="1115358" y="84831"/>
                  </a:lnTo>
                  <a:lnTo>
                    <a:pt x="1155945" y="107365"/>
                  </a:lnTo>
                  <a:lnTo>
                    <a:pt x="1195392" y="132549"/>
                  </a:lnTo>
                  <a:lnTo>
                    <a:pt x="1233573" y="160385"/>
                  </a:lnTo>
                  <a:lnTo>
                    <a:pt x="1270359" y="190871"/>
                  </a:lnTo>
                  <a:lnTo>
                    <a:pt x="1305626" y="224008"/>
                  </a:lnTo>
                  <a:close/>
                </a:path>
              </a:pathLst>
            </a:custGeom>
            <a:noFill/>
            <a:ln w="889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9"/>
            <p:cNvSpPr/>
            <p:nvPr/>
          </p:nvSpPr>
          <p:spPr>
            <a:xfrm>
              <a:off x="5411704" y="4723199"/>
              <a:ext cx="1529715" cy="1529715"/>
            </a:xfrm>
            <a:custGeom>
              <a:avLst/>
              <a:gdLst/>
              <a:ahLst/>
              <a:cxnLst/>
              <a:rect l="l" t="t" r="r" b="b"/>
              <a:pathLst>
                <a:path w="1529715" h="1529714" extrusionOk="0">
                  <a:moveTo>
                    <a:pt x="764817" y="0"/>
                  </a:moveTo>
                  <a:lnTo>
                    <a:pt x="719670" y="1325"/>
                  </a:lnTo>
                  <a:lnTo>
                    <a:pt x="674649" y="5301"/>
                  </a:lnTo>
                  <a:lnTo>
                    <a:pt x="629881" y="11929"/>
                  </a:lnTo>
                  <a:lnTo>
                    <a:pt x="585494" y="21207"/>
                  </a:lnTo>
                  <a:lnTo>
                    <a:pt x="541613" y="33137"/>
                  </a:lnTo>
                  <a:lnTo>
                    <a:pt x="498365" y="47717"/>
                  </a:lnTo>
                  <a:lnTo>
                    <a:pt x="455878" y="64949"/>
                  </a:lnTo>
                  <a:lnTo>
                    <a:pt x="414277" y="84831"/>
                  </a:lnTo>
                  <a:lnTo>
                    <a:pt x="373690" y="107365"/>
                  </a:lnTo>
                  <a:lnTo>
                    <a:pt x="334242" y="132549"/>
                  </a:lnTo>
                  <a:lnTo>
                    <a:pt x="296062" y="160385"/>
                  </a:lnTo>
                  <a:lnTo>
                    <a:pt x="259275" y="190871"/>
                  </a:lnTo>
                  <a:lnTo>
                    <a:pt x="224008" y="224008"/>
                  </a:lnTo>
                  <a:lnTo>
                    <a:pt x="190871" y="259274"/>
                  </a:lnTo>
                  <a:lnTo>
                    <a:pt x="160385" y="296060"/>
                  </a:lnTo>
                  <a:lnTo>
                    <a:pt x="132549" y="334239"/>
                  </a:lnTo>
                  <a:lnTo>
                    <a:pt x="107365" y="373685"/>
                  </a:lnTo>
                  <a:lnTo>
                    <a:pt x="84831" y="414272"/>
                  </a:lnTo>
                  <a:lnTo>
                    <a:pt x="64949" y="455872"/>
                  </a:lnTo>
                  <a:lnTo>
                    <a:pt x="47717" y="498360"/>
                  </a:lnTo>
                  <a:lnTo>
                    <a:pt x="33137" y="541607"/>
                  </a:lnTo>
                  <a:lnTo>
                    <a:pt x="21207" y="585488"/>
                  </a:lnTo>
                  <a:lnTo>
                    <a:pt x="11929" y="629876"/>
                  </a:lnTo>
                  <a:lnTo>
                    <a:pt x="5301" y="674643"/>
                  </a:lnTo>
                  <a:lnTo>
                    <a:pt x="1325" y="719665"/>
                  </a:lnTo>
                  <a:lnTo>
                    <a:pt x="0" y="764813"/>
                  </a:lnTo>
                  <a:lnTo>
                    <a:pt x="1325" y="809960"/>
                  </a:lnTo>
                  <a:lnTo>
                    <a:pt x="5301" y="854982"/>
                  </a:lnTo>
                  <a:lnTo>
                    <a:pt x="11929" y="899749"/>
                  </a:lnTo>
                  <a:lnTo>
                    <a:pt x="21207" y="944137"/>
                  </a:lnTo>
                  <a:lnTo>
                    <a:pt x="33137" y="988018"/>
                  </a:lnTo>
                  <a:lnTo>
                    <a:pt x="47717" y="1031265"/>
                  </a:lnTo>
                  <a:lnTo>
                    <a:pt x="64949" y="1073753"/>
                  </a:lnTo>
                  <a:lnTo>
                    <a:pt x="84831" y="1115353"/>
                  </a:lnTo>
                  <a:lnTo>
                    <a:pt x="107365" y="1155940"/>
                  </a:lnTo>
                  <a:lnTo>
                    <a:pt x="132549" y="1195386"/>
                  </a:lnTo>
                  <a:lnTo>
                    <a:pt x="160385" y="1233566"/>
                  </a:lnTo>
                  <a:lnTo>
                    <a:pt x="190871" y="1270351"/>
                  </a:lnTo>
                  <a:lnTo>
                    <a:pt x="224008" y="1305617"/>
                  </a:lnTo>
                  <a:lnTo>
                    <a:pt x="259275" y="1338754"/>
                  </a:lnTo>
                  <a:lnTo>
                    <a:pt x="296062" y="1369240"/>
                  </a:lnTo>
                  <a:lnTo>
                    <a:pt x="334242" y="1397076"/>
                  </a:lnTo>
                  <a:lnTo>
                    <a:pt x="373690" y="1422260"/>
                  </a:lnTo>
                  <a:lnTo>
                    <a:pt x="414277" y="1444794"/>
                  </a:lnTo>
                  <a:lnTo>
                    <a:pt x="455878" y="1464676"/>
                  </a:lnTo>
                  <a:lnTo>
                    <a:pt x="498365" y="1481908"/>
                  </a:lnTo>
                  <a:lnTo>
                    <a:pt x="541613" y="1496488"/>
                  </a:lnTo>
                  <a:lnTo>
                    <a:pt x="585494" y="1508418"/>
                  </a:lnTo>
                  <a:lnTo>
                    <a:pt x="629881" y="1517696"/>
                  </a:lnTo>
                  <a:lnTo>
                    <a:pt x="674649" y="1524324"/>
                  </a:lnTo>
                  <a:lnTo>
                    <a:pt x="719670" y="1528300"/>
                  </a:lnTo>
                  <a:lnTo>
                    <a:pt x="764817" y="1529626"/>
                  </a:lnTo>
                  <a:lnTo>
                    <a:pt x="809965" y="1528300"/>
                  </a:lnTo>
                  <a:lnTo>
                    <a:pt x="854986" y="1524324"/>
                  </a:lnTo>
                  <a:lnTo>
                    <a:pt x="899753" y="1517696"/>
                  </a:lnTo>
                  <a:lnTo>
                    <a:pt x="944140" y="1508418"/>
                  </a:lnTo>
                  <a:lnTo>
                    <a:pt x="988021" y="1496488"/>
                  </a:lnTo>
                  <a:lnTo>
                    <a:pt x="1031267" y="1481908"/>
                  </a:lnTo>
                  <a:lnTo>
                    <a:pt x="1073754" y="1464676"/>
                  </a:lnTo>
                  <a:lnTo>
                    <a:pt x="1115354" y="1444794"/>
                  </a:lnTo>
                  <a:lnTo>
                    <a:pt x="1155940" y="1422260"/>
                  </a:lnTo>
                  <a:lnTo>
                    <a:pt x="1195387" y="1397076"/>
                  </a:lnTo>
                  <a:lnTo>
                    <a:pt x="1233566" y="1369240"/>
                  </a:lnTo>
                  <a:lnTo>
                    <a:pt x="1270351" y="1338754"/>
                  </a:lnTo>
                  <a:lnTo>
                    <a:pt x="1305617" y="1305617"/>
                  </a:lnTo>
                  <a:lnTo>
                    <a:pt x="1338755" y="1270351"/>
                  </a:lnTo>
                  <a:lnTo>
                    <a:pt x="1369243" y="1233566"/>
                  </a:lnTo>
                  <a:lnTo>
                    <a:pt x="1397080" y="1195386"/>
                  </a:lnTo>
                  <a:lnTo>
                    <a:pt x="1422265" y="1155940"/>
                  </a:lnTo>
                  <a:lnTo>
                    <a:pt x="1444800" y="1115353"/>
                  </a:lnTo>
                  <a:lnTo>
                    <a:pt x="1464683" y="1073753"/>
                  </a:lnTo>
                  <a:lnTo>
                    <a:pt x="1481915" y="1031265"/>
                  </a:lnTo>
                  <a:lnTo>
                    <a:pt x="1496496" y="988018"/>
                  </a:lnTo>
                  <a:lnTo>
                    <a:pt x="1508426" y="944137"/>
                  </a:lnTo>
                  <a:lnTo>
                    <a:pt x="1517705" y="899749"/>
                  </a:lnTo>
                  <a:lnTo>
                    <a:pt x="1524333" y="854982"/>
                  </a:lnTo>
                  <a:lnTo>
                    <a:pt x="1528310" y="809960"/>
                  </a:lnTo>
                  <a:lnTo>
                    <a:pt x="1529635" y="764813"/>
                  </a:lnTo>
                  <a:lnTo>
                    <a:pt x="1528310" y="719665"/>
                  </a:lnTo>
                  <a:lnTo>
                    <a:pt x="1524333" y="674643"/>
                  </a:lnTo>
                  <a:lnTo>
                    <a:pt x="1517705" y="629876"/>
                  </a:lnTo>
                  <a:lnTo>
                    <a:pt x="1508426" y="585488"/>
                  </a:lnTo>
                  <a:lnTo>
                    <a:pt x="1496496" y="541607"/>
                  </a:lnTo>
                  <a:lnTo>
                    <a:pt x="1481915" y="498360"/>
                  </a:lnTo>
                  <a:lnTo>
                    <a:pt x="1464683" y="455872"/>
                  </a:lnTo>
                  <a:lnTo>
                    <a:pt x="1444800" y="414272"/>
                  </a:lnTo>
                  <a:lnTo>
                    <a:pt x="1422265" y="373685"/>
                  </a:lnTo>
                  <a:lnTo>
                    <a:pt x="1397080" y="334239"/>
                  </a:lnTo>
                  <a:lnTo>
                    <a:pt x="1369243" y="296060"/>
                  </a:lnTo>
                  <a:lnTo>
                    <a:pt x="1338755" y="259274"/>
                  </a:lnTo>
                  <a:lnTo>
                    <a:pt x="1305617" y="224008"/>
                  </a:lnTo>
                  <a:lnTo>
                    <a:pt x="1270351" y="190871"/>
                  </a:lnTo>
                  <a:lnTo>
                    <a:pt x="1233566" y="160385"/>
                  </a:lnTo>
                  <a:lnTo>
                    <a:pt x="1195387" y="132549"/>
                  </a:lnTo>
                  <a:lnTo>
                    <a:pt x="1155940" y="107365"/>
                  </a:lnTo>
                  <a:lnTo>
                    <a:pt x="1115354" y="84831"/>
                  </a:lnTo>
                  <a:lnTo>
                    <a:pt x="1073754" y="64949"/>
                  </a:lnTo>
                  <a:lnTo>
                    <a:pt x="1031267" y="47717"/>
                  </a:lnTo>
                  <a:lnTo>
                    <a:pt x="988021" y="33137"/>
                  </a:lnTo>
                  <a:lnTo>
                    <a:pt x="944140" y="21207"/>
                  </a:lnTo>
                  <a:lnTo>
                    <a:pt x="899753" y="11929"/>
                  </a:lnTo>
                  <a:lnTo>
                    <a:pt x="854986" y="5301"/>
                  </a:lnTo>
                  <a:lnTo>
                    <a:pt x="809965" y="1325"/>
                  </a:lnTo>
                  <a:lnTo>
                    <a:pt x="764817" y="0"/>
                  </a:lnTo>
                  <a:close/>
                </a:path>
              </a:pathLst>
            </a:custGeom>
            <a:solidFill>
              <a:srgbClr val="DF7C2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9"/>
            <p:cNvSpPr/>
            <p:nvPr/>
          </p:nvSpPr>
          <p:spPr>
            <a:xfrm>
              <a:off x="5411704" y="4723199"/>
              <a:ext cx="1529715" cy="1529715"/>
            </a:xfrm>
            <a:custGeom>
              <a:avLst/>
              <a:gdLst/>
              <a:ahLst/>
              <a:cxnLst/>
              <a:rect l="l" t="t" r="r" b="b"/>
              <a:pathLst>
                <a:path w="1529715" h="1529714" extrusionOk="0">
                  <a:moveTo>
                    <a:pt x="1305617" y="224008"/>
                  </a:moveTo>
                  <a:lnTo>
                    <a:pt x="1338755" y="259274"/>
                  </a:lnTo>
                  <a:lnTo>
                    <a:pt x="1369243" y="296060"/>
                  </a:lnTo>
                  <a:lnTo>
                    <a:pt x="1397080" y="334239"/>
                  </a:lnTo>
                  <a:lnTo>
                    <a:pt x="1422265" y="373685"/>
                  </a:lnTo>
                  <a:lnTo>
                    <a:pt x="1444800" y="414272"/>
                  </a:lnTo>
                  <a:lnTo>
                    <a:pt x="1464683" y="455872"/>
                  </a:lnTo>
                  <a:lnTo>
                    <a:pt x="1481915" y="498360"/>
                  </a:lnTo>
                  <a:lnTo>
                    <a:pt x="1496496" y="541607"/>
                  </a:lnTo>
                  <a:lnTo>
                    <a:pt x="1508426" y="585488"/>
                  </a:lnTo>
                  <a:lnTo>
                    <a:pt x="1517705" y="629876"/>
                  </a:lnTo>
                  <a:lnTo>
                    <a:pt x="1524333" y="674643"/>
                  </a:lnTo>
                  <a:lnTo>
                    <a:pt x="1528310" y="719665"/>
                  </a:lnTo>
                  <a:lnTo>
                    <a:pt x="1529635" y="764813"/>
                  </a:lnTo>
                  <a:lnTo>
                    <a:pt x="1528310" y="809960"/>
                  </a:lnTo>
                  <a:lnTo>
                    <a:pt x="1524333" y="854982"/>
                  </a:lnTo>
                  <a:lnTo>
                    <a:pt x="1517705" y="899749"/>
                  </a:lnTo>
                  <a:lnTo>
                    <a:pt x="1508426" y="944137"/>
                  </a:lnTo>
                  <a:lnTo>
                    <a:pt x="1496496" y="988018"/>
                  </a:lnTo>
                  <a:lnTo>
                    <a:pt x="1481915" y="1031265"/>
                  </a:lnTo>
                  <a:lnTo>
                    <a:pt x="1464683" y="1073753"/>
                  </a:lnTo>
                  <a:lnTo>
                    <a:pt x="1444800" y="1115353"/>
                  </a:lnTo>
                  <a:lnTo>
                    <a:pt x="1422265" y="1155940"/>
                  </a:lnTo>
                  <a:lnTo>
                    <a:pt x="1397080" y="1195386"/>
                  </a:lnTo>
                  <a:lnTo>
                    <a:pt x="1369243" y="1233566"/>
                  </a:lnTo>
                  <a:lnTo>
                    <a:pt x="1338755" y="1270351"/>
                  </a:lnTo>
                  <a:lnTo>
                    <a:pt x="1305617" y="1305617"/>
                  </a:lnTo>
                  <a:lnTo>
                    <a:pt x="1270351" y="1338754"/>
                  </a:lnTo>
                  <a:lnTo>
                    <a:pt x="1233566" y="1369240"/>
                  </a:lnTo>
                  <a:lnTo>
                    <a:pt x="1195387" y="1397076"/>
                  </a:lnTo>
                  <a:lnTo>
                    <a:pt x="1155940" y="1422260"/>
                  </a:lnTo>
                  <a:lnTo>
                    <a:pt x="1115354" y="1444794"/>
                  </a:lnTo>
                  <a:lnTo>
                    <a:pt x="1073754" y="1464676"/>
                  </a:lnTo>
                  <a:lnTo>
                    <a:pt x="1031267" y="1481908"/>
                  </a:lnTo>
                  <a:lnTo>
                    <a:pt x="988021" y="1496488"/>
                  </a:lnTo>
                  <a:lnTo>
                    <a:pt x="944140" y="1508418"/>
                  </a:lnTo>
                  <a:lnTo>
                    <a:pt x="899753" y="1517696"/>
                  </a:lnTo>
                  <a:lnTo>
                    <a:pt x="854986" y="1524324"/>
                  </a:lnTo>
                  <a:lnTo>
                    <a:pt x="809965" y="1528300"/>
                  </a:lnTo>
                  <a:lnTo>
                    <a:pt x="764817" y="1529626"/>
                  </a:lnTo>
                  <a:lnTo>
                    <a:pt x="719670" y="1528300"/>
                  </a:lnTo>
                  <a:lnTo>
                    <a:pt x="674649" y="1524324"/>
                  </a:lnTo>
                  <a:lnTo>
                    <a:pt x="629881" y="1517696"/>
                  </a:lnTo>
                  <a:lnTo>
                    <a:pt x="585494" y="1508418"/>
                  </a:lnTo>
                  <a:lnTo>
                    <a:pt x="541613" y="1496488"/>
                  </a:lnTo>
                  <a:lnTo>
                    <a:pt x="498365" y="1481908"/>
                  </a:lnTo>
                  <a:lnTo>
                    <a:pt x="455878" y="1464676"/>
                  </a:lnTo>
                  <a:lnTo>
                    <a:pt x="414277" y="1444794"/>
                  </a:lnTo>
                  <a:lnTo>
                    <a:pt x="373690" y="1422260"/>
                  </a:lnTo>
                  <a:lnTo>
                    <a:pt x="334242" y="1397076"/>
                  </a:lnTo>
                  <a:lnTo>
                    <a:pt x="296062" y="1369240"/>
                  </a:lnTo>
                  <a:lnTo>
                    <a:pt x="259275" y="1338754"/>
                  </a:lnTo>
                  <a:lnTo>
                    <a:pt x="224008" y="1305617"/>
                  </a:lnTo>
                  <a:lnTo>
                    <a:pt x="190871" y="1270351"/>
                  </a:lnTo>
                  <a:lnTo>
                    <a:pt x="160385" y="1233566"/>
                  </a:lnTo>
                  <a:lnTo>
                    <a:pt x="132549" y="1195386"/>
                  </a:lnTo>
                  <a:lnTo>
                    <a:pt x="107365" y="1155940"/>
                  </a:lnTo>
                  <a:lnTo>
                    <a:pt x="84831" y="1115353"/>
                  </a:lnTo>
                  <a:lnTo>
                    <a:pt x="64949" y="1073753"/>
                  </a:lnTo>
                  <a:lnTo>
                    <a:pt x="47717" y="1031265"/>
                  </a:lnTo>
                  <a:lnTo>
                    <a:pt x="33137" y="988018"/>
                  </a:lnTo>
                  <a:lnTo>
                    <a:pt x="21207" y="944137"/>
                  </a:lnTo>
                  <a:lnTo>
                    <a:pt x="11929" y="899749"/>
                  </a:lnTo>
                  <a:lnTo>
                    <a:pt x="5301" y="854982"/>
                  </a:lnTo>
                  <a:lnTo>
                    <a:pt x="1325" y="809960"/>
                  </a:lnTo>
                  <a:lnTo>
                    <a:pt x="0" y="764813"/>
                  </a:lnTo>
                  <a:lnTo>
                    <a:pt x="1325" y="719665"/>
                  </a:lnTo>
                  <a:lnTo>
                    <a:pt x="5301" y="674643"/>
                  </a:lnTo>
                  <a:lnTo>
                    <a:pt x="11929" y="629876"/>
                  </a:lnTo>
                  <a:lnTo>
                    <a:pt x="21207" y="585488"/>
                  </a:lnTo>
                  <a:lnTo>
                    <a:pt x="33137" y="541607"/>
                  </a:lnTo>
                  <a:lnTo>
                    <a:pt x="47717" y="498360"/>
                  </a:lnTo>
                  <a:lnTo>
                    <a:pt x="64949" y="455872"/>
                  </a:lnTo>
                  <a:lnTo>
                    <a:pt x="84831" y="414272"/>
                  </a:lnTo>
                  <a:lnTo>
                    <a:pt x="107365" y="373685"/>
                  </a:lnTo>
                  <a:lnTo>
                    <a:pt x="132549" y="334239"/>
                  </a:lnTo>
                  <a:lnTo>
                    <a:pt x="160385" y="296060"/>
                  </a:lnTo>
                  <a:lnTo>
                    <a:pt x="190871" y="259274"/>
                  </a:lnTo>
                  <a:lnTo>
                    <a:pt x="224008" y="224008"/>
                  </a:lnTo>
                  <a:lnTo>
                    <a:pt x="259275" y="190871"/>
                  </a:lnTo>
                  <a:lnTo>
                    <a:pt x="296062" y="160385"/>
                  </a:lnTo>
                  <a:lnTo>
                    <a:pt x="334242" y="132549"/>
                  </a:lnTo>
                  <a:lnTo>
                    <a:pt x="373690" y="107365"/>
                  </a:lnTo>
                  <a:lnTo>
                    <a:pt x="414277" y="84831"/>
                  </a:lnTo>
                  <a:lnTo>
                    <a:pt x="455878" y="64949"/>
                  </a:lnTo>
                  <a:lnTo>
                    <a:pt x="498365" y="47717"/>
                  </a:lnTo>
                  <a:lnTo>
                    <a:pt x="541613" y="33137"/>
                  </a:lnTo>
                  <a:lnTo>
                    <a:pt x="585494" y="21207"/>
                  </a:lnTo>
                  <a:lnTo>
                    <a:pt x="629881" y="11929"/>
                  </a:lnTo>
                  <a:lnTo>
                    <a:pt x="674649" y="5301"/>
                  </a:lnTo>
                  <a:lnTo>
                    <a:pt x="719670" y="1325"/>
                  </a:lnTo>
                  <a:lnTo>
                    <a:pt x="764817" y="0"/>
                  </a:lnTo>
                  <a:lnTo>
                    <a:pt x="809965" y="1325"/>
                  </a:lnTo>
                  <a:lnTo>
                    <a:pt x="854986" y="5301"/>
                  </a:lnTo>
                  <a:lnTo>
                    <a:pt x="899753" y="11929"/>
                  </a:lnTo>
                  <a:lnTo>
                    <a:pt x="944140" y="21207"/>
                  </a:lnTo>
                  <a:lnTo>
                    <a:pt x="988021" y="33137"/>
                  </a:lnTo>
                  <a:lnTo>
                    <a:pt x="1031267" y="47717"/>
                  </a:lnTo>
                  <a:lnTo>
                    <a:pt x="1073754" y="64949"/>
                  </a:lnTo>
                  <a:lnTo>
                    <a:pt x="1115354" y="84831"/>
                  </a:lnTo>
                  <a:lnTo>
                    <a:pt x="1155940" y="107365"/>
                  </a:lnTo>
                  <a:lnTo>
                    <a:pt x="1195387" y="132549"/>
                  </a:lnTo>
                  <a:lnTo>
                    <a:pt x="1233566" y="160385"/>
                  </a:lnTo>
                  <a:lnTo>
                    <a:pt x="1270351" y="190871"/>
                  </a:lnTo>
                  <a:lnTo>
                    <a:pt x="1305617" y="224008"/>
                  </a:lnTo>
                  <a:close/>
                </a:path>
              </a:pathLst>
            </a:custGeom>
            <a:noFill/>
            <a:ln w="889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9"/>
            <p:cNvSpPr/>
            <p:nvPr/>
          </p:nvSpPr>
          <p:spPr>
            <a:xfrm>
              <a:off x="1084389" y="4723205"/>
              <a:ext cx="7982584" cy="1529715"/>
            </a:xfrm>
            <a:custGeom>
              <a:avLst/>
              <a:gdLst/>
              <a:ahLst/>
              <a:cxnLst/>
              <a:rect l="l" t="t" r="r" b="b"/>
              <a:pathLst>
                <a:path w="7982584" h="1529714" extrusionOk="0">
                  <a:moveTo>
                    <a:pt x="1529638" y="764806"/>
                  </a:moveTo>
                  <a:lnTo>
                    <a:pt x="1528318" y="719670"/>
                  </a:lnTo>
                  <a:lnTo>
                    <a:pt x="1524342" y="674649"/>
                  </a:lnTo>
                  <a:lnTo>
                    <a:pt x="1517713" y="629881"/>
                  </a:lnTo>
                  <a:lnTo>
                    <a:pt x="1508429" y="585482"/>
                  </a:lnTo>
                  <a:lnTo>
                    <a:pt x="1496504" y="541604"/>
                  </a:lnTo>
                  <a:lnTo>
                    <a:pt x="1481924" y="498360"/>
                  </a:lnTo>
                  <a:lnTo>
                    <a:pt x="1464691" y="455879"/>
                  </a:lnTo>
                  <a:lnTo>
                    <a:pt x="1444802" y="414274"/>
                  </a:lnTo>
                  <a:lnTo>
                    <a:pt x="1422273" y="373684"/>
                  </a:lnTo>
                  <a:lnTo>
                    <a:pt x="1397088" y="334238"/>
                  </a:lnTo>
                  <a:lnTo>
                    <a:pt x="1369250" y="296062"/>
                  </a:lnTo>
                  <a:lnTo>
                    <a:pt x="1338770" y="259270"/>
                  </a:lnTo>
                  <a:lnTo>
                    <a:pt x="1305636" y="224002"/>
                  </a:lnTo>
                  <a:lnTo>
                    <a:pt x="1270368" y="190868"/>
                  </a:lnTo>
                  <a:lnTo>
                    <a:pt x="1233576" y="160388"/>
                  </a:lnTo>
                  <a:lnTo>
                    <a:pt x="1195400" y="132549"/>
                  </a:lnTo>
                  <a:lnTo>
                    <a:pt x="1155954" y="107365"/>
                  </a:lnTo>
                  <a:lnTo>
                    <a:pt x="1115364" y="84836"/>
                  </a:lnTo>
                  <a:lnTo>
                    <a:pt x="1073759" y="64947"/>
                  </a:lnTo>
                  <a:lnTo>
                    <a:pt x="1031278" y="47713"/>
                  </a:lnTo>
                  <a:lnTo>
                    <a:pt x="988021" y="33134"/>
                  </a:lnTo>
                  <a:lnTo>
                    <a:pt x="944143" y="21209"/>
                  </a:lnTo>
                  <a:lnTo>
                    <a:pt x="899756" y="11925"/>
                  </a:lnTo>
                  <a:lnTo>
                    <a:pt x="854989" y="5295"/>
                  </a:lnTo>
                  <a:lnTo>
                    <a:pt x="809967" y="1320"/>
                  </a:lnTo>
                  <a:lnTo>
                    <a:pt x="764819" y="0"/>
                  </a:lnTo>
                  <a:lnTo>
                    <a:pt x="719670" y="1320"/>
                  </a:lnTo>
                  <a:lnTo>
                    <a:pt x="674649" y="5295"/>
                  </a:lnTo>
                  <a:lnTo>
                    <a:pt x="629881" y="11925"/>
                  </a:lnTo>
                  <a:lnTo>
                    <a:pt x="585495" y="21209"/>
                  </a:lnTo>
                  <a:lnTo>
                    <a:pt x="541616" y="33134"/>
                  </a:lnTo>
                  <a:lnTo>
                    <a:pt x="498373" y="47713"/>
                  </a:lnTo>
                  <a:lnTo>
                    <a:pt x="455879" y="64947"/>
                  </a:lnTo>
                  <a:lnTo>
                    <a:pt x="414286" y="84836"/>
                  </a:lnTo>
                  <a:lnTo>
                    <a:pt x="373697" y="107365"/>
                  </a:lnTo>
                  <a:lnTo>
                    <a:pt x="334251" y="132549"/>
                  </a:lnTo>
                  <a:lnTo>
                    <a:pt x="296075" y="160388"/>
                  </a:lnTo>
                  <a:lnTo>
                    <a:pt x="259283" y="190868"/>
                  </a:lnTo>
                  <a:lnTo>
                    <a:pt x="224028" y="224002"/>
                  </a:lnTo>
                  <a:lnTo>
                    <a:pt x="190881" y="259270"/>
                  </a:lnTo>
                  <a:lnTo>
                    <a:pt x="160401" y="296062"/>
                  </a:lnTo>
                  <a:lnTo>
                    <a:pt x="132562" y="334238"/>
                  </a:lnTo>
                  <a:lnTo>
                    <a:pt x="107378" y="373684"/>
                  </a:lnTo>
                  <a:lnTo>
                    <a:pt x="84836" y="414274"/>
                  </a:lnTo>
                  <a:lnTo>
                    <a:pt x="64960" y="455879"/>
                  </a:lnTo>
                  <a:lnTo>
                    <a:pt x="47726" y="498360"/>
                  </a:lnTo>
                  <a:lnTo>
                    <a:pt x="33147" y="541604"/>
                  </a:lnTo>
                  <a:lnTo>
                    <a:pt x="21209" y="585482"/>
                  </a:lnTo>
                  <a:lnTo>
                    <a:pt x="11938" y="629881"/>
                  </a:lnTo>
                  <a:lnTo>
                    <a:pt x="5308" y="674649"/>
                  </a:lnTo>
                  <a:lnTo>
                    <a:pt x="1333" y="719670"/>
                  </a:lnTo>
                  <a:lnTo>
                    <a:pt x="0" y="764806"/>
                  </a:lnTo>
                  <a:lnTo>
                    <a:pt x="1333" y="809955"/>
                  </a:lnTo>
                  <a:lnTo>
                    <a:pt x="5308" y="854976"/>
                  </a:lnTo>
                  <a:lnTo>
                    <a:pt x="11938" y="899744"/>
                  </a:lnTo>
                  <a:lnTo>
                    <a:pt x="21209" y="944143"/>
                  </a:lnTo>
                  <a:lnTo>
                    <a:pt x="33147" y="988021"/>
                  </a:lnTo>
                  <a:lnTo>
                    <a:pt x="47726" y="1031265"/>
                  </a:lnTo>
                  <a:lnTo>
                    <a:pt x="64960" y="1073746"/>
                  </a:lnTo>
                  <a:lnTo>
                    <a:pt x="84836" y="1115352"/>
                  </a:lnTo>
                  <a:lnTo>
                    <a:pt x="107378" y="1155941"/>
                  </a:lnTo>
                  <a:lnTo>
                    <a:pt x="132562" y="1195387"/>
                  </a:lnTo>
                  <a:lnTo>
                    <a:pt x="160401" y="1233563"/>
                  </a:lnTo>
                  <a:lnTo>
                    <a:pt x="190881" y="1270355"/>
                  </a:lnTo>
                  <a:lnTo>
                    <a:pt x="224028" y="1305610"/>
                  </a:lnTo>
                  <a:lnTo>
                    <a:pt x="259283" y="1338757"/>
                  </a:lnTo>
                  <a:lnTo>
                    <a:pt x="296075" y="1369237"/>
                  </a:lnTo>
                  <a:lnTo>
                    <a:pt x="334251" y="1397076"/>
                  </a:lnTo>
                  <a:lnTo>
                    <a:pt x="373697" y="1422260"/>
                  </a:lnTo>
                  <a:lnTo>
                    <a:pt x="414286" y="1444790"/>
                  </a:lnTo>
                  <a:lnTo>
                    <a:pt x="455879" y="1464678"/>
                  </a:lnTo>
                  <a:lnTo>
                    <a:pt x="498373" y="1481912"/>
                  </a:lnTo>
                  <a:lnTo>
                    <a:pt x="541616" y="1496491"/>
                  </a:lnTo>
                  <a:lnTo>
                    <a:pt x="585495" y="1508417"/>
                  </a:lnTo>
                  <a:lnTo>
                    <a:pt x="629881" y="1517700"/>
                  </a:lnTo>
                  <a:lnTo>
                    <a:pt x="674649" y="1524330"/>
                  </a:lnTo>
                  <a:lnTo>
                    <a:pt x="719670" y="1528305"/>
                  </a:lnTo>
                  <a:lnTo>
                    <a:pt x="764819" y="1529626"/>
                  </a:lnTo>
                  <a:lnTo>
                    <a:pt x="809967" y="1528305"/>
                  </a:lnTo>
                  <a:lnTo>
                    <a:pt x="854989" y="1524330"/>
                  </a:lnTo>
                  <a:lnTo>
                    <a:pt x="899756" y="1517700"/>
                  </a:lnTo>
                  <a:lnTo>
                    <a:pt x="944143" y="1508417"/>
                  </a:lnTo>
                  <a:lnTo>
                    <a:pt x="988021" y="1496491"/>
                  </a:lnTo>
                  <a:lnTo>
                    <a:pt x="1031278" y="1481912"/>
                  </a:lnTo>
                  <a:lnTo>
                    <a:pt x="1073759" y="1464678"/>
                  </a:lnTo>
                  <a:lnTo>
                    <a:pt x="1115364" y="1444790"/>
                  </a:lnTo>
                  <a:lnTo>
                    <a:pt x="1155954" y="1422260"/>
                  </a:lnTo>
                  <a:lnTo>
                    <a:pt x="1195400" y="1397076"/>
                  </a:lnTo>
                  <a:lnTo>
                    <a:pt x="1233576" y="1369237"/>
                  </a:lnTo>
                  <a:lnTo>
                    <a:pt x="1270368" y="1338757"/>
                  </a:lnTo>
                  <a:lnTo>
                    <a:pt x="1305636" y="1305610"/>
                  </a:lnTo>
                  <a:lnTo>
                    <a:pt x="1338770" y="1270355"/>
                  </a:lnTo>
                  <a:lnTo>
                    <a:pt x="1369250" y="1233563"/>
                  </a:lnTo>
                  <a:lnTo>
                    <a:pt x="1397088" y="1195387"/>
                  </a:lnTo>
                  <a:lnTo>
                    <a:pt x="1422273" y="1155941"/>
                  </a:lnTo>
                  <a:lnTo>
                    <a:pt x="1444802" y="1115352"/>
                  </a:lnTo>
                  <a:lnTo>
                    <a:pt x="1464691" y="1073746"/>
                  </a:lnTo>
                  <a:lnTo>
                    <a:pt x="1481924" y="1031265"/>
                  </a:lnTo>
                  <a:lnTo>
                    <a:pt x="1496504" y="988021"/>
                  </a:lnTo>
                  <a:lnTo>
                    <a:pt x="1508429" y="944143"/>
                  </a:lnTo>
                  <a:lnTo>
                    <a:pt x="1517713" y="899744"/>
                  </a:lnTo>
                  <a:lnTo>
                    <a:pt x="1524342" y="854976"/>
                  </a:lnTo>
                  <a:lnTo>
                    <a:pt x="1528318" y="809955"/>
                  </a:lnTo>
                  <a:lnTo>
                    <a:pt x="1529638" y="764806"/>
                  </a:lnTo>
                  <a:close/>
                </a:path>
                <a:path w="7982584" h="1529714" extrusionOk="0">
                  <a:moveTo>
                    <a:pt x="7982318" y="764806"/>
                  </a:moveTo>
                  <a:lnTo>
                    <a:pt x="7980985" y="719670"/>
                  </a:lnTo>
                  <a:lnTo>
                    <a:pt x="7977010" y="674649"/>
                  </a:lnTo>
                  <a:lnTo>
                    <a:pt x="7970380" y="629881"/>
                  </a:lnTo>
                  <a:lnTo>
                    <a:pt x="7961109" y="585482"/>
                  </a:lnTo>
                  <a:lnTo>
                    <a:pt x="7949171" y="541604"/>
                  </a:lnTo>
                  <a:lnTo>
                    <a:pt x="7934592" y="498360"/>
                  </a:lnTo>
                  <a:lnTo>
                    <a:pt x="7917358" y="455879"/>
                  </a:lnTo>
                  <a:lnTo>
                    <a:pt x="7897482" y="414274"/>
                  </a:lnTo>
                  <a:lnTo>
                    <a:pt x="7874940" y="373684"/>
                  </a:lnTo>
                  <a:lnTo>
                    <a:pt x="7849756" y="334238"/>
                  </a:lnTo>
                  <a:lnTo>
                    <a:pt x="7821917" y="296062"/>
                  </a:lnTo>
                  <a:lnTo>
                    <a:pt x="7791437" y="259270"/>
                  </a:lnTo>
                  <a:lnTo>
                    <a:pt x="7758303" y="224002"/>
                  </a:lnTo>
                  <a:lnTo>
                    <a:pt x="7723035" y="190868"/>
                  </a:lnTo>
                  <a:lnTo>
                    <a:pt x="7686243" y="160388"/>
                  </a:lnTo>
                  <a:lnTo>
                    <a:pt x="7648067" y="132549"/>
                  </a:lnTo>
                  <a:lnTo>
                    <a:pt x="7608621" y="107365"/>
                  </a:lnTo>
                  <a:lnTo>
                    <a:pt x="7568031" y="84836"/>
                  </a:lnTo>
                  <a:lnTo>
                    <a:pt x="7526439" y="64947"/>
                  </a:lnTo>
                  <a:lnTo>
                    <a:pt x="7483945" y="47713"/>
                  </a:lnTo>
                  <a:lnTo>
                    <a:pt x="7440701" y="33134"/>
                  </a:lnTo>
                  <a:lnTo>
                    <a:pt x="7396823" y="21209"/>
                  </a:lnTo>
                  <a:lnTo>
                    <a:pt x="7352436" y="11925"/>
                  </a:lnTo>
                  <a:lnTo>
                    <a:pt x="7307669" y="5295"/>
                  </a:lnTo>
                  <a:lnTo>
                    <a:pt x="7262647" y="1320"/>
                  </a:lnTo>
                  <a:lnTo>
                    <a:pt x="7217499" y="0"/>
                  </a:lnTo>
                  <a:lnTo>
                    <a:pt x="7172350" y="1320"/>
                  </a:lnTo>
                  <a:lnTo>
                    <a:pt x="7127329" y="5295"/>
                  </a:lnTo>
                  <a:lnTo>
                    <a:pt x="7082561" y="11925"/>
                  </a:lnTo>
                  <a:lnTo>
                    <a:pt x="7038175" y="21209"/>
                  </a:lnTo>
                  <a:lnTo>
                    <a:pt x="6994296" y="33134"/>
                  </a:lnTo>
                  <a:lnTo>
                    <a:pt x="6951040" y="47713"/>
                  </a:lnTo>
                  <a:lnTo>
                    <a:pt x="6908559" y="64947"/>
                  </a:lnTo>
                  <a:lnTo>
                    <a:pt x="6866953" y="84836"/>
                  </a:lnTo>
                  <a:lnTo>
                    <a:pt x="6826364" y="107365"/>
                  </a:lnTo>
                  <a:lnTo>
                    <a:pt x="6786918" y="132549"/>
                  </a:lnTo>
                  <a:lnTo>
                    <a:pt x="6748742" y="160388"/>
                  </a:lnTo>
                  <a:lnTo>
                    <a:pt x="6711950" y="190868"/>
                  </a:lnTo>
                  <a:lnTo>
                    <a:pt x="6676695" y="224002"/>
                  </a:lnTo>
                  <a:lnTo>
                    <a:pt x="6643548" y="259270"/>
                  </a:lnTo>
                  <a:lnTo>
                    <a:pt x="6613068" y="296062"/>
                  </a:lnTo>
                  <a:lnTo>
                    <a:pt x="6585229" y="334238"/>
                  </a:lnTo>
                  <a:lnTo>
                    <a:pt x="6560045" y="373684"/>
                  </a:lnTo>
                  <a:lnTo>
                    <a:pt x="6537515" y="414274"/>
                  </a:lnTo>
                  <a:lnTo>
                    <a:pt x="6517627" y="455879"/>
                  </a:lnTo>
                  <a:lnTo>
                    <a:pt x="6500393" y="498360"/>
                  </a:lnTo>
                  <a:lnTo>
                    <a:pt x="6485814" y="541604"/>
                  </a:lnTo>
                  <a:lnTo>
                    <a:pt x="6473888" y="585482"/>
                  </a:lnTo>
                  <a:lnTo>
                    <a:pt x="6464605" y="629881"/>
                  </a:lnTo>
                  <a:lnTo>
                    <a:pt x="6457975" y="674649"/>
                  </a:lnTo>
                  <a:lnTo>
                    <a:pt x="6454000" y="719670"/>
                  </a:lnTo>
                  <a:lnTo>
                    <a:pt x="6452679" y="764806"/>
                  </a:lnTo>
                  <a:lnTo>
                    <a:pt x="6454000" y="809955"/>
                  </a:lnTo>
                  <a:lnTo>
                    <a:pt x="6457975" y="854976"/>
                  </a:lnTo>
                  <a:lnTo>
                    <a:pt x="6464605" y="899744"/>
                  </a:lnTo>
                  <a:lnTo>
                    <a:pt x="6473888" y="944143"/>
                  </a:lnTo>
                  <a:lnTo>
                    <a:pt x="6485814" y="988021"/>
                  </a:lnTo>
                  <a:lnTo>
                    <a:pt x="6500393" y="1031265"/>
                  </a:lnTo>
                  <a:lnTo>
                    <a:pt x="6517627" y="1073746"/>
                  </a:lnTo>
                  <a:lnTo>
                    <a:pt x="6537515" y="1115352"/>
                  </a:lnTo>
                  <a:lnTo>
                    <a:pt x="6560045" y="1155941"/>
                  </a:lnTo>
                  <a:lnTo>
                    <a:pt x="6585229" y="1195387"/>
                  </a:lnTo>
                  <a:lnTo>
                    <a:pt x="6613068" y="1233563"/>
                  </a:lnTo>
                  <a:lnTo>
                    <a:pt x="6643548" y="1270355"/>
                  </a:lnTo>
                  <a:lnTo>
                    <a:pt x="6676695" y="1305610"/>
                  </a:lnTo>
                  <a:lnTo>
                    <a:pt x="6711950" y="1338757"/>
                  </a:lnTo>
                  <a:lnTo>
                    <a:pt x="6748742" y="1369237"/>
                  </a:lnTo>
                  <a:lnTo>
                    <a:pt x="6786918" y="1397076"/>
                  </a:lnTo>
                  <a:lnTo>
                    <a:pt x="6826364" y="1422260"/>
                  </a:lnTo>
                  <a:lnTo>
                    <a:pt x="6866953" y="1444790"/>
                  </a:lnTo>
                  <a:lnTo>
                    <a:pt x="6908559" y="1464678"/>
                  </a:lnTo>
                  <a:lnTo>
                    <a:pt x="6951040" y="1481912"/>
                  </a:lnTo>
                  <a:lnTo>
                    <a:pt x="6994296" y="1496491"/>
                  </a:lnTo>
                  <a:lnTo>
                    <a:pt x="7038175" y="1508417"/>
                  </a:lnTo>
                  <a:lnTo>
                    <a:pt x="7082561" y="1517700"/>
                  </a:lnTo>
                  <a:lnTo>
                    <a:pt x="7127329" y="1524330"/>
                  </a:lnTo>
                  <a:lnTo>
                    <a:pt x="7172350" y="1528305"/>
                  </a:lnTo>
                  <a:lnTo>
                    <a:pt x="7217499" y="1529626"/>
                  </a:lnTo>
                  <a:lnTo>
                    <a:pt x="7262647" y="1528305"/>
                  </a:lnTo>
                  <a:lnTo>
                    <a:pt x="7307669" y="1524330"/>
                  </a:lnTo>
                  <a:lnTo>
                    <a:pt x="7352436" y="1517700"/>
                  </a:lnTo>
                  <a:lnTo>
                    <a:pt x="7396823" y="1508417"/>
                  </a:lnTo>
                  <a:lnTo>
                    <a:pt x="7440701" y="1496491"/>
                  </a:lnTo>
                  <a:lnTo>
                    <a:pt x="7483945" y="1481912"/>
                  </a:lnTo>
                  <a:lnTo>
                    <a:pt x="7526439" y="1464678"/>
                  </a:lnTo>
                  <a:lnTo>
                    <a:pt x="7568031" y="1444790"/>
                  </a:lnTo>
                  <a:lnTo>
                    <a:pt x="7608621" y="1422260"/>
                  </a:lnTo>
                  <a:lnTo>
                    <a:pt x="7648067" y="1397076"/>
                  </a:lnTo>
                  <a:lnTo>
                    <a:pt x="7686243" y="1369237"/>
                  </a:lnTo>
                  <a:lnTo>
                    <a:pt x="7723035" y="1338757"/>
                  </a:lnTo>
                  <a:lnTo>
                    <a:pt x="7758303" y="1305610"/>
                  </a:lnTo>
                  <a:lnTo>
                    <a:pt x="7791437" y="1270355"/>
                  </a:lnTo>
                  <a:lnTo>
                    <a:pt x="7821917" y="1233563"/>
                  </a:lnTo>
                  <a:lnTo>
                    <a:pt x="7849756" y="1195387"/>
                  </a:lnTo>
                  <a:lnTo>
                    <a:pt x="7874940" y="1155941"/>
                  </a:lnTo>
                  <a:lnTo>
                    <a:pt x="7897482" y="1115352"/>
                  </a:lnTo>
                  <a:lnTo>
                    <a:pt x="7917358" y="1073746"/>
                  </a:lnTo>
                  <a:lnTo>
                    <a:pt x="7934592" y="1031265"/>
                  </a:lnTo>
                  <a:lnTo>
                    <a:pt x="7949171" y="988021"/>
                  </a:lnTo>
                  <a:lnTo>
                    <a:pt x="7961109" y="944143"/>
                  </a:lnTo>
                  <a:lnTo>
                    <a:pt x="7970380" y="899744"/>
                  </a:lnTo>
                  <a:lnTo>
                    <a:pt x="7977010" y="854976"/>
                  </a:lnTo>
                  <a:lnTo>
                    <a:pt x="7980985" y="809955"/>
                  </a:lnTo>
                  <a:lnTo>
                    <a:pt x="7982318" y="764806"/>
                  </a:lnTo>
                  <a:close/>
                </a:path>
              </a:pathLst>
            </a:custGeom>
            <a:solidFill>
              <a:srgbClr val="DF7C2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6" name="Google Shape;176;p9"/>
          <p:cNvSpPr txBox="1"/>
          <p:nvPr/>
        </p:nvSpPr>
        <p:spPr>
          <a:xfrm>
            <a:off x="1364962" y="5211656"/>
            <a:ext cx="970915" cy="58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</a:pPr>
            <a:r>
              <a:rPr lang="en-US" sz="37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71%</a:t>
            </a:r>
            <a:endParaRPr sz="3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9"/>
          <p:cNvSpPr txBox="1"/>
          <p:nvPr/>
        </p:nvSpPr>
        <p:spPr>
          <a:xfrm>
            <a:off x="802909" y="6407744"/>
            <a:ext cx="2089785" cy="521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98120" marR="5080" lvl="0" indent="-186055" algn="l" rtl="0">
              <a:lnSpc>
                <a:spcPct val="108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 ALL US HH USE OTT 1X/MONTH</a:t>
            </a:r>
            <a:endParaRPr sz="15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9"/>
          <p:cNvSpPr/>
          <p:nvPr/>
        </p:nvSpPr>
        <p:spPr>
          <a:xfrm>
            <a:off x="3315623" y="4731911"/>
            <a:ext cx="1529715" cy="1529715"/>
          </a:xfrm>
          <a:custGeom>
            <a:avLst/>
            <a:gdLst/>
            <a:ahLst/>
            <a:cxnLst/>
            <a:rect l="l" t="t" r="r" b="b"/>
            <a:pathLst>
              <a:path w="1529714" h="1529714" extrusionOk="0">
                <a:moveTo>
                  <a:pt x="764817" y="0"/>
                </a:moveTo>
                <a:lnTo>
                  <a:pt x="719670" y="1325"/>
                </a:lnTo>
                <a:lnTo>
                  <a:pt x="674649" y="5301"/>
                </a:lnTo>
                <a:lnTo>
                  <a:pt x="629882" y="11929"/>
                </a:lnTo>
                <a:lnTo>
                  <a:pt x="585494" y="21207"/>
                </a:lnTo>
                <a:lnTo>
                  <a:pt x="541614" y="33137"/>
                </a:lnTo>
                <a:lnTo>
                  <a:pt x="498367" y="47717"/>
                </a:lnTo>
                <a:lnTo>
                  <a:pt x="455880" y="64949"/>
                </a:lnTo>
                <a:lnTo>
                  <a:pt x="414280" y="84831"/>
                </a:lnTo>
                <a:lnTo>
                  <a:pt x="373694" y="107365"/>
                </a:lnTo>
                <a:lnTo>
                  <a:pt x="334248" y="132549"/>
                </a:lnTo>
                <a:lnTo>
                  <a:pt x="296069" y="160385"/>
                </a:lnTo>
                <a:lnTo>
                  <a:pt x="259283" y="190871"/>
                </a:lnTo>
                <a:lnTo>
                  <a:pt x="224018" y="224008"/>
                </a:lnTo>
                <a:lnTo>
                  <a:pt x="190879" y="259274"/>
                </a:lnTo>
                <a:lnTo>
                  <a:pt x="160391" y="296060"/>
                </a:lnTo>
                <a:lnTo>
                  <a:pt x="132555" y="334239"/>
                </a:lnTo>
                <a:lnTo>
                  <a:pt x="107369" y="373685"/>
                </a:lnTo>
                <a:lnTo>
                  <a:pt x="84835" y="414272"/>
                </a:lnTo>
                <a:lnTo>
                  <a:pt x="64952" y="455872"/>
                </a:lnTo>
                <a:lnTo>
                  <a:pt x="47719" y="498360"/>
                </a:lnTo>
                <a:lnTo>
                  <a:pt x="33138" y="541607"/>
                </a:lnTo>
                <a:lnTo>
                  <a:pt x="21208" y="585488"/>
                </a:lnTo>
                <a:lnTo>
                  <a:pt x="11929" y="629876"/>
                </a:lnTo>
                <a:lnTo>
                  <a:pt x="5302" y="674643"/>
                </a:lnTo>
                <a:lnTo>
                  <a:pt x="1325" y="719665"/>
                </a:lnTo>
                <a:lnTo>
                  <a:pt x="0" y="764813"/>
                </a:lnTo>
                <a:lnTo>
                  <a:pt x="1325" y="809960"/>
                </a:lnTo>
                <a:lnTo>
                  <a:pt x="5302" y="854982"/>
                </a:lnTo>
                <a:lnTo>
                  <a:pt x="11929" y="899749"/>
                </a:lnTo>
                <a:lnTo>
                  <a:pt x="21208" y="944137"/>
                </a:lnTo>
                <a:lnTo>
                  <a:pt x="33138" y="988018"/>
                </a:lnTo>
                <a:lnTo>
                  <a:pt x="47719" y="1031265"/>
                </a:lnTo>
                <a:lnTo>
                  <a:pt x="64952" y="1073753"/>
                </a:lnTo>
                <a:lnTo>
                  <a:pt x="84835" y="1115353"/>
                </a:lnTo>
                <a:lnTo>
                  <a:pt x="107369" y="1155940"/>
                </a:lnTo>
                <a:lnTo>
                  <a:pt x="132555" y="1195386"/>
                </a:lnTo>
                <a:lnTo>
                  <a:pt x="160391" y="1233566"/>
                </a:lnTo>
                <a:lnTo>
                  <a:pt x="190879" y="1270351"/>
                </a:lnTo>
                <a:lnTo>
                  <a:pt x="224018" y="1305617"/>
                </a:lnTo>
                <a:lnTo>
                  <a:pt x="259283" y="1338754"/>
                </a:lnTo>
                <a:lnTo>
                  <a:pt x="296069" y="1369240"/>
                </a:lnTo>
                <a:lnTo>
                  <a:pt x="334248" y="1397076"/>
                </a:lnTo>
                <a:lnTo>
                  <a:pt x="373694" y="1422260"/>
                </a:lnTo>
                <a:lnTo>
                  <a:pt x="414280" y="1444794"/>
                </a:lnTo>
                <a:lnTo>
                  <a:pt x="455880" y="1464676"/>
                </a:lnTo>
                <a:lnTo>
                  <a:pt x="498367" y="1481908"/>
                </a:lnTo>
                <a:lnTo>
                  <a:pt x="541614" y="1496488"/>
                </a:lnTo>
                <a:lnTo>
                  <a:pt x="585494" y="1508418"/>
                </a:lnTo>
                <a:lnTo>
                  <a:pt x="629882" y="1517696"/>
                </a:lnTo>
                <a:lnTo>
                  <a:pt x="674649" y="1524324"/>
                </a:lnTo>
                <a:lnTo>
                  <a:pt x="719670" y="1528300"/>
                </a:lnTo>
                <a:lnTo>
                  <a:pt x="764817" y="1529626"/>
                </a:lnTo>
                <a:lnTo>
                  <a:pt x="809965" y="1528300"/>
                </a:lnTo>
                <a:lnTo>
                  <a:pt x="854986" y="1524324"/>
                </a:lnTo>
                <a:lnTo>
                  <a:pt x="899753" y="1517696"/>
                </a:lnTo>
                <a:lnTo>
                  <a:pt x="944141" y="1508418"/>
                </a:lnTo>
                <a:lnTo>
                  <a:pt x="988022" y="1496488"/>
                </a:lnTo>
                <a:lnTo>
                  <a:pt x="1031270" y="1481908"/>
                </a:lnTo>
                <a:lnTo>
                  <a:pt x="1073757" y="1464676"/>
                </a:lnTo>
                <a:lnTo>
                  <a:pt x="1115358" y="1444794"/>
                </a:lnTo>
                <a:lnTo>
                  <a:pt x="1155945" y="1422260"/>
                </a:lnTo>
                <a:lnTo>
                  <a:pt x="1195392" y="1397076"/>
                </a:lnTo>
                <a:lnTo>
                  <a:pt x="1233573" y="1369240"/>
                </a:lnTo>
                <a:lnTo>
                  <a:pt x="1270359" y="1338754"/>
                </a:lnTo>
                <a:lnTo>
                  <a:pt x="1305626" y="1305617"/>
                </a:lnTo>
                <a:lnTo>
                  <a:pt x="1338764" y="1270351"/>
                </a:lnTo>
                <a:lnTo>
                  <a:pt x="1369250" y="1233566"/>
                </a:lnTo>
                <a:lnTo>
                  <a:pt x="1397085" y="1195386"/>
                </a:lnTo>
                <a:lnTo>
                  <a:pt x="1422270" y="1155940"/>
                </a:lnTo>
                <a:lnTo>
                  <a:pt x="1444803" y="1115353"/>
                </a:lnTo>
                <a:lnTo>
                  <a:pt x="1464686" y="1073753"/>
                </a:lnTo>
                <a:lnTo>
                  <a:pt x="1481917" y="1031265"/>
                </a:lnTo>
                <a:lnTo>
                  <a:pt x="1496498" y="988018"/>
                </a:lnTo>
                <a:lnTo>
                  <a:pt x="1508427" y="944137"/>
                </a:lnTo>
                <a:lnTo>
                  <a:pt x="1517706" y="899749"/>
                </a:lnTo>
                <a:lnTo>
                  <a:pt x="1524333" y="854982"/>
                </a:lnTo>
                <a:lnTo>
                  <a:pt x="1528310" y="809960"/>
                </a:lnTo>
                <a:lnTo>
                  <a:pt x="1529635" y="764813"/>
                </a:lnTo>
                <a:lnTo>
                  <a:pt x="1528310" y="719665"/>
                </a:lnTo>
                <a:lnTo>
                  <a:pt x="1524333" y="674643"/>
                </a:lnTo>
                <a:lnTo>
                  <a:pt x="1517706" y="629876"/>
                </a:lnTo>
                <a:lnTo>
                  <a:pt x="1508427" y="585488"/>
                </a:lnTo>
                <a:lnTo>
                  <a:pt x="1496498" y="541607"/>
                </a:lnTo>
                <a:lnTo>
                  <a:pt x="1481917" y="498360"/>
                </a:lnTo>
                <a:lnTo>
                  <a:pt x="1464686" y="455872"/>
                </a:lnTo>
                <a:lnTo>
                  <a:pt x="1444803" y="414272"/>
                </a:lnTo>
                <a:lnTo>
                  <a:pt x="1422270" y="373685"/>
                </a:lnTo>
                <a:lnTo>
                  <a:pt x="1397085" y="334239"/>
                </a:lnTo>
                <a:lnTo>
                  <a:pt x="1369250" y="296060"/>
                </a:lnTo>
                <a:lnTo>
                  <a:pt x="1338764" y="259274"/>
                </a:lnTo>
                <a:lnTo>
                  <a:pt x="1305626" y="224008"/>
                </a:lnTo>
                <a:lnTo>
                  <a:pt x="1270359" y="190871"/>
                </a:lnTo>
                <a:lnTo>
                  <a:pt x="1233573" y="160385"/>
                </a:lnTo>
                <a:lnTo>
                  <a:pt x="1195392" y="132549"/>
                </a:lnTo>
                <a:lnTo>
                  <a:pt x="1155945" y="107365"/>
                </a:lnTo>
                <a:lnTo>
                  <a:pt x="1115358" y="84831"/>
                </a:lnTo>
                <a:lnTo>
                  <a:pt x="1073757" y="64949"/>
                </a:lnTo>
                <a:lnTo>
                  <a:pt x="1031270" y="47717"/>
                </a:lnTo>
                <a:lnTo>
                  <a:pt x="988022" y="33137"/>
                </a:lnTo>
                <a:lnTo>
                  <a:pt x="944141" y="21207"/>
                </a:lnTo>
                <a:lnTo>
                  <a:pt x="899753" y="11929"/>
                </a:lnTo>
                <a:lnTo>
                  <a:pt x="854986" y="5301"/>
                </a:lnTo>
                <a:lnTo>
                  <a:pt x="809965" y="1325"/>
                </a:lnTo>
                <a:lnTo>
                  <a:pt x="764817" y="0"/>
                </a:lnTo>
                <a:close/>
              </a:path>
            </a:pathLst>
          </a:custGeom>
          <a:solidFill>
            <a:srgbClr val="DF7C2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9"/>
          <p:cNvSpPr txBox="1"/>
          <p:nvPr/>
        </p:nvSpPr>
        <p:spPr>
          <a:xfrm>
            <a:off x="3613100" y="5201925"/>
            <a:ext cx="10842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</a:pPr>
            <a:r>
              <a:rPr lang="en-US" sz="37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41%</a:t>
            </a:r>
            <a:endParaRPr sz="3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9"/>
          <p:cNvSpPr txBox="1"/>
          <p:nvPr/>
        </p:nvSpPr>
        <p:spPr>
          <a:xfrm>
            <a:off x="3170150" y="6407738"/>
            <a:ext cx="1806600" cy="5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39700" marR="5080" lvl="0" indent="-127635" algn="ctr" rtl="0">
              <a:lnSpc>
                <a:spcPct val="108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SHARE OF ALL VIDEO DELIVERY</a:t>
            </a:r>
            <a:endParaRPr sz="15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9"/>
          <p:cNvSpPr txBox="1"/>
          <p:nvPr/>
        </p:nvSpPr>
        <p:spPr>
          <a:xfrm>
            <a:off x="5723423" y="5036074"/>
            <a:ext cx="1045511" cy="877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67945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en-US" sz="35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200</a:t>
            </a:r>
            <a:endParaRPr sz="3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700" marR="0" lvl="0" indent="0" algn="l" rtl="0">
              <a:lnSpc>
                <a:spcPct val="11204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Million</a:t>
            </a:r>
            <a:endParaRPr sz="2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9"/>
          <p:cNvSpPr txBox="1"/>
          <p:nvPr/>
        </p:nvSpPr>
        <p:spPr>
          <a:xfrm>
            <a:off x="5466257" y="6436698"/>
            <a:ext cx="1412875" cy="2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OTT &amp; CTV USERS</a:t>
            </a:r>
            <a:endParaRPr sz="15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9"/>
          <p:cNvSpPr txBox="1"/>
          <p:nvPr/>
        </p:nvSpPr>
        <p:spPr>
          <a:xfrm>
            <a:off x="7816434" y="5186341"/>
            <a:ext cx="970915" cy="589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</a:pPr>
            <a:endParaRPr sz="3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9"/>
          <p:cNvSpPr txBox="1"/>
          <p:nvPr/>
        </p:nvSpPr>
        <p:spPr>
          <a:xfrm>
            <a:off x="7368628" y="6427359"/>
            <a:ext cx="1906905" cy="2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 ALL LONG-FORM STREAMING ON A TELEVISION</a:t>
            </a:r>
            <a:endParaRPr sz="15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9"/>
          <p:cNvSpPr txBox="1"/>
          <p:nvPr/>
        </p:nvSpPr>
        <p:spPr>
          <a:xfrm>
            <a:off x="819396" y="7399506"/>
            <a:ext cx="6638885" cy="153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2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*1. Truoptik Ad Suite 2020 , Page 4, Leichman Research	*2. Nielsen/Comscore, TruOptik Ad Guid.          *3. eMarketer, July 2019</a:t>
            </a: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9"/>
          <p:cNvSpPr txBox="1"/>
          <p:nvPr/>
        </p:nvSpPr>
        <p:spPr>
          <a:xfrm>
            <a:off x="7330330" y="7399506"/>
            <a:ext cx="1678305" cy="153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2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4. Marketing Research FirmPiplsay</a:t>
            </a: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9"/>
          <p:cNvSpPr txBox="1">
            <a:spLocks noGrp="1"/>
          </p:cNvSpPr>
          <p:nvPr>
            <p:ph type="title"/>
          </p:nvPr>
        </p:nvSpPr>
        <p:spPr>
          <a:xfrm>
            <a:off x="836500" y="487075"/>
            <a:ext cx="2900400" cy="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800"/>
              <a:t>WHY OTT VIEWING FOR POLITICAL</a:t>
            </a:r>
            <a:endParaRPr sz="3800"/>
          </a:p>
        </p:txBody>
      </p:sp>
      <p:sp>
        <p:nvSpPr>
          <p:cNvPr id="188" name="Google Shape;188;p9"/>
          <p:cNvSpPr txBox="1"/>
          <p:nvPr/>
        </p:nvSpPr>
        <p:spPr>
          <a:xfrm>
            <a:off x="4697300" y="488828"/>
            <a:ext cx="4921713" cy="1204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0" marR="464571" lvl="0" indent="119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US" sz="1600" b="0" i="0" u="none" strike="noStrike" cap="none">
                <a:solidFill>
                  <a:srgbClr val="30B3DE"/>
                </a:solidFill>
                <a:latin typeface="Arial"/>
                <a:ea typeface="Arial"/>
                <a:cs typeface="Arial"/>
                <a:sym typeface="Arial"/>
              </a:rPr>
              <a:t>OTT is for any advertiser or ad agency that is finding it difficult to  reach over-the-top viewers. OTT is an advanced video ad delivery platform that enables  advertisers in local DMA’s to target viewers of OTT television programming though reputable and  validated data targeting sets.</a:t>
            </a:r>
            <a:endParaRPr sz="3600" b="0" i="0" u="none" strike="noStrike" cap="none">
              <a:solidFill>
                <a:srgbClr val="30B3D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9"/>
          <p:cNvSpPr txBox="1"/>
          <p:nvPr/>
        </p:nvSpPr>
        <p:spPr>
          <a:xfrm>
            <a:off x="7856175" y="5186388"/>
            <a:ext cx="10842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</a:pPr>
            <a:r>
              <a:rPr lang="en-US" sz="37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80%</a:t>
            </a:r>
            <a:endParaRPr sz="3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9"/>
          <p:cNvSpPr/>
          <p:nvPr/>
        </p:nvSpPr>
        <p:spPr>
          <a:xfrm>
            <a:off x="7500004" y="4716136"/>
            <a:ext cx="1529715" cy="1529714"/>
          </a:xfrm>
          <a:custGeom>
            <a:avLst/>
            <a:gdLst/>
            <a:ahLst/>
            <a:cxnLst/>
            <a:rect l="l" t="t" r="r" b="b"/>
            <a:pathLst>
              <a:path w="1529715" h="1529714" extrusionOk="0">
                <a:moveTo>
                  <a:pt x="1305617" y="224008"/>
                </a:moveTo>
                <a:lnTo>
                  <a:pt x="1338755" y="259274"/>
                </a:lnTo>
                <a:lnTo>
                  <a:pt x="1369243" y="296060"/>
                </a:lnTo>
                <a:lnTo>
                  <a:pt x="1397080" y="334239"/>
                </a:lnTo>
                <a:lnTo>
                  <a:pt x="1422265" y="373685"/>
                </a:lnTo>
                <a:lnTo>
                  <a:pt x="1444800" y="414272"/>
                </a:lnTo>
                <a:lnTo>
                  <a:pt x="1464683" y="455872"/>
                </a:lnTo>
                <a:lnTo>
                  <a:pt x="1481915" y="498360"/>
                </a:lnTo>
                <a:lnTo>
                  <a:pt x="1496496" y="541607"/>
                </a:lnTo>
                <a:lnTo>
                  <a:pt x="1508426" y="585488"/>
                </a:lnTo>
                <a:lnTo>
                  <a:pt x="1517705" y="629876"/>
                </a:lnTo>
                <a:lnTo>
                  <a:pt x="1524333" y="674643"/>
                </a:lnTo>
                <a:lnTo>
                  <a:pt x="1528310" y="719665"/>
                </a:lnTo>
                <a:lnTo>
                  <a:pt x="1529635" y="764813"/>
                </a:lnTo>
                <a:lnTo>
                  <a:pt x="1528310" y="809960"/>
                </a:lnTo>
                <a:lnTo>
                  <a:pt x="1524333" y="854982"/>
                </a:lnTo>
                <a:lnTo>
                  <a:pt x="1517705" y="899749"/>
                </a:lnTo>
                <a:lnTo>
                  <a:pt x="1508426" y="944137"/>
                </a:lnTo>
                <a:lnTo>
                  <a:pt x="1496496" y="988018"/>
                </a:lnTo>
                <a:lnTo>
                  <a:pt x="1481915" y="1031265"/>
                </a:lnTo>
                <a:lnTo>
                  <a:pt x="1464683" y="1073753"/>
                </a:lnTo>
                <a:lnTo>
                  <a:pt x="1444800" y="1115353"/>
                </a:lnTo>
                <a:lnTo>
                  <a:pt x="1422265" y="1155940"/>
                </a:lnTo>
                <a:lnTo>
                  <a:pt x="1397080" y="1195386"/>
                </a:lnTo>
                <a:lnTo>
                  <a:pt x="1369243" y="1233566"/>
                </a:lnTo>
                <a:lnTo>
                  <a:pt x="1338755" y="1270351"/>
                </a:lnTo>
                <a:lnTo>
                  <a:pt x="1305617" y="1305617"/>
                </a:lnTo>
                <a:lnTo>
                  <a:pt x="1270351" y="1338754"/>
                </a:lnTo>
                <a:lnTo>
                  <a:pt x="1233566" y="1369240"/>
                </a:lnTo>
                <a:lnTo>
                  <a:pt x="1195387" y="1397076"/>
                </a:lnTo>
                <a:lnTo>
                  <a:pt x="1155940" y="1422260"/>
                </a:lnTo>
                <a:lnTo>
                  <a:pt x="1115354" y="1444794"/>
                </a:lnTo>
                <a:lnTo>
                  <a:pt x="1073754" y="1464676"/>
                </a:lnTo>
                <a:lnTo>
                  <a:pt x="1031267" y="1481908"/>
                </a:lnTo>
                <a:lnTo>
                  <a:pt x="988021" y="1496488"/>
                </a:lnTo>
                <a:lnTo>
                  <a:pt x="944140" y="1508418"/>
                </a:lnTo>
                <a:lnTo>
                  <a:pt x="899753" y="1517696"/>
                </a:lnTo>
                <a:lnTo>
                  <a:pt x="854986" y="1524324"/>
                </a:lnTo>
                <a:lnTo>
                  <a:pt x="809965" y="1528300"/>
                </a:lnTo>
                <a:lnTo>
                  <a:pt x="764817" y="1529626"/>
                </a:lnTo>
                <a:lnTo>
                  <a:pt x="719670" y="1528300"/>
                </a:lnTo>
                <a:lnTo>
                  <a:pt x="674649" y="1524324"/>
                </a:lnTo>
                <a:lnTo>
                  <a:pt x="629881" y="1517696"/>
                </a:lnTo>
                <a:lnTo>
                  <a:pt x="585494" y="1508418"/>
                </a:lnTo>
                <a:lnTo>
                  <a:pt x="541613" y="1496488"/>
                </a:lnTo>
                <a:lnTo>
                  <a:pt x="498365" y="1481908"/>
                </a:lnTo>
                <a:lnTo>
                  <a:pt x="455878" y="1464676"/>
                </a:lnTo>
                <a:lnTo>
                  <a:pt x="414277" y="1444794"/>
                </a:lnTo>
                <a:lnTo>
                  <a:pt x="373690" y="1422260"/>
                </a:lnTo>
                <a:lnTo>
                  <a:pt x="334242" y="1397076"/>
                </a:lnTo>
                <a:lnTo>
                  <a:pt x="296062" y="1369240"/>
                </a:lnTo>
                <a:lnTo>
                  <a:pt x="259275" y="1338754"/>
                </a:lnTo>
                <a:lnTo>
                  <a:pt x="224008" y="1305617"/>
                </a:lnTo>
                <a:lnTo>
                  <a:pt x="190871" y="1270351"/>
                </a:lnTo>
                <a:lnTo>
                  <a:pt x="160385" y="1233566"/>
                </a:lnTo>
                <a:lnTo>
                  <a:pt x="132549" y="1195386"/>
                </a:lnTo>
                <a:lnTo>
                  <a:pt x="107365" y="1155940"/>
                </a:lnTo>
                <a:lnTo>
                  <a:pt x="84831" y="1115353"/>
                </a:lnTo>
                <a:lnTo>
                  <a:pt x="64949" y="1073753"/>
                </a:lnTo>
                <a:lnTo>
                  <a:pt x="47717" y="1031265"/>
                </a:lnTo>
                <a:lnTo>
                  <a:pt x="33137" y="988018"/>
                </a:lnTo>
                <a:lnTo>
                  <a:pt x="21207" y="944137"/>
                </a:lnTo>
                <a:lnTo>
                  <a:pt x="11929" y="899749"/>
                </a:lnTo>
                <a:lnTo>
                  <a:pt x="5301" y="854982"/>
                </a:lnTo>
                <a:lnTo>
                  <a:pt x="1325" y="809960"/>
                </a:lnTo>
                <a:lnTo>
                  <a:pt x="0" y="764813"/>
                </a:lnTo>
                <a:lnTo>
                  <a:pt x="1325" y="719665"/>
                </a:lnTo>
                <a:lnTo>
                  <a:pt x="5301" y="674643"/>
                </a:lnTo>
                <a:lnTo>
                  <a:pt x="11929" y="629876"/>
                </a:lnTo>
                <a:lnTo>
                  <a:pt x="21207" y="585488"/>
                </a:lnTo>
                <a:lnTo>
                  <a:pt x="33137" y="541607"/>
                </a:lnTo>
                <a:lnTo>
                  <a:pt x="47717" y="498360"/>
                </a:lnTo>
                <a:lnTo>
                  <a:pt x="64949" y="455872"/>
                </a:lnTo>
                <a:lnTo>
                  <a:pt x="84831" y="414272"/>
                </a:lnTo>
                <a:lnTo>
                  <a:pt x="107365" y="373685"/>
                </a:lnTo>
                <a:lnTo>
                  <a:pt x="132549" y="334239"/>
                </a:lnTo>
                <a:lnTo>
                  <a:pt x="160385" y="296060"/>
                </a:lnTo>
                <a:lnTo>
                  <a:pt x="190871" y="259274"/>
                </a:lnTo>
                <a:lnTo>
                  <a:pt x="224008" y="224008"/>
                </a:lnTo>
                <a:lnTo>
                  <a:pt x="259275" y="190871"/>
                </a:lnTo>
                <a:lnTo>
                  <a:pt x="296062" y="160385"/>
                </a:lnTo>
                <a:lnTo>
                  <a:pt x="334242" y="132549"/>
                </a:lnTo>
                <a:lnTo>
                  <a:pt x="373690" y="107365"/>
                </a:lnTo>
                <a:lnTo>
                  <a:pt x="414277" y="84831"/>
                </a:lnTo>
                <a:lnTo>
                  <a:pt x="455878" y="64949"/>
                </a:lnTo>
                <a:lnTo>
                  <a:pt x="498365" y="47717"/>
                </a:lnTo>
                <a:lnTo>
                  <a:pt x="541613" y="33137"/>
                </a:lnTo>
                <a:lnTo>
                  <a:pt x="585494" y="21207"/>
                </a:lnTo>
                <a:lnTo>
                  <a:pt x="629881" y="11929"/>
                </a:lnTo>
                <a:lnTo>
                  <a:pt x="674649" y="5301"/>
                </a:lnTo>
                <a:lnTo>
                  <a:pt x="719670" y="1325"/>
                </a:lnTo>
                <a:lnTo>
                  <a:pt x="764817" y="0"/>
                </a:lnTo>
                <a:lnTo>
                  <a:pt x="809965" y="1325"/>
                </a:lnTo>
                <a:lnTo>
                  <a:pt x="854986" y="5301"/>
                </a:lnTo>
                <a:lnTo>
                  <a:pt x="899753" y="11929"/>
                </a:lnTo>
                <a:lnTo>
                  <a:pt x="944140" y="21207"/>
                </a:lnTo>
                <a:lnTo>
                  <a:pt x="988021" y="33137"/>
                </a:lnTo>
                <a:lnTo>
                  <a:pt x="1031267" y="47717"/>
                </a:lnTo>
                <a:lnTo>
                  <a:pt x="1073754" y="64949"/>
                </a:lnTo>
                <a:lnTo>
                  <a:pt x="1115354" y="84831"/>
                </a:lnTo>
                <a:lnTo>
                  <a:pt x="1155940" y="107365"/>
                </a:lnTo>
                <a:lnTo>
                  <a:pt x="1195387" y="132549"/>
                </a:lnTo>
                <a:lnTo>
                  <a:pt x="1233566" y="160385"/>
                </a:lnTo>
                <a:lnTo>
                  <a:pt x="1270351" y="190871"/>
                </a:lnTo>
                <a:lnTo>
                  <a:pt x="1305617" y="224008"/>
                </a:lnTo>
                <a:close/>
              </a:path>
            </a:pathLst>
          </a:custGeom>
          <a:noFill/>
          <a:ln w="889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9"/>
          <p:cNvSpPr/>
          <p:nvPr/>
        </p:nvSpPr>
        <p:spPr>
          <a:xfrm>
            <a:off x="3307486" y="4721288"/>
            <a:ext cx="1529715" cy="1529715"/>
          </a:xfrm>
          <a:custGeom>
            <a:avLst/>
            <a:gdLst/>
            <a:ahLst/>
            <a:cxnLst/>
            <a:rect l="l" t="t" r="r" b="b"/>
            <a:pathLst>
              <a:path w="1529715" h="1529714" extrusionOk="0">
                <a:moveTo>
                  <a:pt x="1305617" y="224008"/>
                </a:moveTo>
                <a:lnTo>
                  <a:pt x="1338755" y="259274"/>
                </a:lnTo>
                <a:lnTo>
                  <a:pt x="1369243" y="296060"/>
                </a:lnTo>
                <a:lnTo>
                  <a:pt x="1397080" y="334239"/>
                </a:lnTo>
                <a:lnTo>
                  <a:pt x="1422265" y="373685"/>
                </a:lnTo>
                <a:lnTo>
                  <a:pt x="1444800" y="414272"/>
                </a:lnTo>
                <a:lnTo>
                  <a:pt x="1464683" y="455872"/>
                </a:lnTo>
                <a:lnTo>
                  <a:pt x="1481915" y="498360"/>
                </a:lnTo>
                <a:lnTo>
                  <a:pt x="1496496" y="541607"/>
                </a:lnTo>
                <a:lnTo>
                  <a:pt x="1508426" y="585488"/>
                </a:lnTo>
                <a:lnTo>
                  <a:pt x="1517705" y="629876"/>
                </a:lnTo>
                <a:lnTo>
                  <a:pt x="1524333" y="674643"/>
                </a:lnTo>
                <a:lnTo>
                  <a:pt x="1528310" y="719665"/>
                </a:lnTo>
                <a:lnTo>
                  <a:pt x="1529635" y="764813"/>
                </a:lnTo>
                <a:lnTo>
                  <a:pt x="1528310" y="809960"/>
                </a:lnTo>
                <a:lnTo>
                  <a:pt x="1524333" y="854982"/>
                </a:lnTo>
                <a:lnTo>
                  <a:pt x="1517705" y="899749"/>
                </a:lnTo>
                <a:lnTo>
                  <a:pt x="1508426" y="944137"/>
                </a:lnTo>
                <a:lnTo>
                  <a:pt x="1496496" y="988018"/>
                </a:lnTo>
                <a:lnTo>
                  <a:pt x="1481915" y="1031265"/>
                </a:lnTo>
                <a:lnTo>
                  <a:pt x="1464683" y="1073753"/>
                </a:lnTo>
                <a:lnTo>
                  <a:pt x="1444800" y="1115353"/>
                </a:lnTo>
                <a:lnTo>
                  <a:pt x="1422265" y="1155940"/>
                </a:lnTo>
                <a:lnTo>
                  <a:pt x="1397080" y="1195386"/>
                </a:lnTo>
                <a:lnTo>
                  <a:pt x="1369243" y="1233566"/>
                </a:lnTo>
                <a:lnTo>
                  <a:pt x="1338755" y="1270351"/>
                </a:lnTo>
                <a:lnTo>
                  <a:pt x="1305617" y="1305617"/>
                </a:lnTo>
                <a:lnTo>
                  <a:pt x="1270351" y="1338754"/>
                </a:lnTo>
                <a:lnTo>
                  <a:pt x="1233566" y="1369240"/>
                </a:lnTo>
                <a:lnTo>
                  <a:pt x="1195387" y="1397076"/>
                </a:lnTo>
                <a:lnTo>
                  <a:pt x="1155940" y="1422260"/>
                </a:lnTo>
                <a:lnTo>
                  <a:pt x="1115354" y="1444794"/>
                </a:lnTo>
                <a:lnTo>
                  <a:pt x="1073754" y="1464676"/>
                </a:lnTo>
                <a:lnTo>
                  <a:pt x="1031267" y="1481908"/>
                </a:lnTo>
                <a:lnTo>
                  <a:pt x="988021" y="1496488"/>
                </a:lnTo>
                <a:lnTo>
                  <a:pt x="944140" y="1508418"/>
                </a:lnTo>
                <a:lnTo>
                  <a:pt x="899753" y="1517696"/>
                </a:lnTo>
                <a:lnTo>
                  <a:pt x="854986" y="1524324"/>
                </a:lnTo>
                <a:lnTo>
                  <a:pt x="809965" y="1528300"/>
                </a:lnTo>
                <a:lnTo>
                  <a:pt x="764817" y="1529626"/>
                </a:lnTo>
                <a:lnTo>
                  <a:pt x="719670" y="1528300"/>
                </a:lnTo>
                <a:lnTo>
                  <a:pt x="674649" y="1524324"/>
                </a:lnTo>
                <a:lnTo>
                  <a:pt x="629881" y="1517696"/>
                </a:lnTo>
                <a:lnTo>
                  <a:pt x="585494" y="1508418"/>
                </a:lnTo>
                <a:lnTo>
                  <a:pt x="541613" y="1496488"/>
                </a:lnTo>
                <a:lnTo>
                  <a:pt x="498365" y="1481908"/>
                </a:lnTo>
                <a:lnTo>
                  <a:pt x="455878" y="1464676"/>
                </a:lnTo>
                <a:lnTo>
                  <a:pt x="414277" y="1444794"/>
                </a:lnTo>
                <a:lnTo>
                  <a:pt x="373690" y="1422260"/>
                </a:lnTo>
                <a:lnTo>
                  <a:pt x="334242" y="1397076"/>
                </a:lnTo>
                <a:lnTo>
                  <a:pt x="296062" y="1369240"/>
                </a:lnTo>
                <a:lnTo>
                  <a:pt x="259275" y="1338754"/>
                </a:lnTo>
                <a:lnTo>
                  <a:pt x="224008" y="1305617"/>
                </a:lnTo>
                <a:lnTo>
                  <a:pt x="190871" y="1270351"/>
                </a:lnTo>
                <a:lnTo>
                  <a:pt x="160385" y="1233566"/>
                </a:lnTo>
                <a:lnTo>
                  <a:pt x="132549" y="1195386"/>
                </a:lnTo>
                <a:lnTo>
                  <a:pt x="107365" y="1155940"/>
                </a:lnTo>
                <a:lnTo>
                  <a:pt x="84831" y="1115353"/>
                </a:lnTo>
                <a:lnTo>
                  <a:pt x="64949" y="1073753"/>
                </a:lnTo>
                <a:lnTo>
                  <a:pt x="47717" y="1031265"/>
                </a:lnTo>
                <a:lnTo>
                  <a:pt x="33137" y="988018"/>
                </a:lnTo>
                <a:lnTo>
                  <a:pt x="21207" y="944137"/>
                </a:lnTo>
                <a:lnTo>
                  <a:pt x="11929" y="899749"/>
                </a:lnTo>
                <a:lnTo>
                  <a:pt x="5301" y="854982"/>
                </a:lnTo>
                <a:lnTo>
                  <a:pt x="1325" y="809960"/>
                </a:lnTo>
                <a:lnTo>
                  <a:pt x="0" y="764813"/>
                </a:lnTo>
                <a:lnTo>
                  <a:pt x="1325" y="719665"/>
                </a:lnTo>
                <a:lnTo>
                  <a:pt x="5301" y="674643"/>
                </a:lnTo>
                <a:lnTo>
                  <a:pt x="11929" y="629876"/>
                </a:lnTo>
                <a:lnTo>
                  <a:pt x="21207" y="585488"/>
                </a:lnTo>
                <a:lnTo>
                  <a:pt x="33137" y="541607"/>
                </a:lnTo>
                <a:lnTo>
                  <a:pt x="47717" y="498360"/>
                </a:lnTo>
                <a:lnTo>
                  <a:pt x="64949" y="455872"/>
                </a:lnTo>
                <a:lnTo>
                  <a:pt x="84831" y="414272"/>
                </a:lnTo>
                <a:lnTo>
                  <a:pt x="107365" y="373685"/>
                </a:lnTo>
                <a:lnTo>
                  <a:pt x="132549" y="334239"/>
                </a:lnTo>
                <a:lnTo>
                  <a:pt x="160385" y="296060"/>
                </a:lnTo>
                <a:lnTo>
                  <a:pt x="190871" y="259274"/>
                </a:lnTo>
                <a:lnTo>
                  <a:pt x="224008" y="224008"/>
                </a:lnTo>
                <a:lnTo>
                  <a:pt x="259275" y="190871"/>
                </a:lnTo>
                <a:lnTo>
                  <a:pt x="296062" y="160385"/>
                </a:lnTo>
                <a:lnTo>
                  <a:pt x="334242" y="132549"/>
                </a:lnTo>
                <a:lnTo>
                  <a:pt x="373690" y="107365"/>
                </a:lnTo>
                <a:lnTo>
                  <a:pt x="414277" y="84831"/>
                </a:lnTo>
                <a:lnTo>
                  <a:pt x="455878" y="64949"/>
                </a:lnTo>
                <a:lnTo>
                  <a:pt x="498365" y="47717"/>
                </a:lnTo>
                <a:lnTo>
                  <a:pt x="541613" y="33137"/>
                </a:lnTo>
                <a:lnTo>
                  <a:pt x="585494" y="21207"/>
                </a:lnTo>
                <a:lnTo>
                  <a:pt x="629881" y="11929"/>
                </a:lnTo>
                <a:lnTo>
                  <a:pt x="674649" y="5301"/>
                </a:lnTo>
                <a:lnTo>
                  <a:pt x="719670" y="1325"/>
                </a:lnTo>
                <a:lnTo>
                  <a:pt x="764817" y="0"/>
                </a:lnTo>
                <a:lnTo>
                  <a:pt x="809965" y="1325"/>
                </a:lnTo>
                <a:lnTo>
                  <a:pt x="854986" y="5301"/>
                </a:lnTo>
                <a:lnTo>
                  <a:pt x="899753" y="11929"/>
                </a:lnTo>
                <a:lnTo>
                  <a:pt x="944140" y="21207"/>
                </a:lnTo>
                <a:lnTo>
                  <a:pt x="988021" y="33137"/>
                </a:lnTo>
                <a:lnTo>
                  <a:pt x="1031267" y="47717"/>
                </a:lnTo>
                <a:lnTo>
                  <a:pt x="1073754" y="64949"/>
                </a:lnTo>
                <a:lnTo>
                  <a:pt x="1115354" y="84831"/>
                </a:lnTo>
                <a:lnTo>
                  <a:pt x="1155940" y="107365"/>
                </a:lnTo>
                <a:lnTo>
                  <a:pt x="1195387" y="132549"/>
                </a:lnTo>
                <a:lnTo>
                  <a:pt x="1233566" y="160385"/>
                </a:lnTo>
                <a:lnTo>
                  <a:pt x="1270351" y="190871"/>
                </a:lnTo>
                <a:lnTo>
                  <a:pt x="1305617" y="224008"/>
                </a:lnTo>
                <a:close/>
              </a:path>
            </a:pathLst>
          </a:custGeom>
          <a:noFill/>
          <a:ln w="889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9"/>
          <p:cNvSpPr/>
          <p:nvPr/>
        </p:nvSpPr>
        <p:spPr>
          <a:xfrm>
            <a:off x="1088255" y="4732847"/>
            <a:ext cx="1529715" cy="1529715"/>
          </a:xfrm>
          <a:custGeom>
            <a:avLst/>
            <a:gdLst/>
            <a:ahLst/>
            <a:cxnLst/>
            <a:rect l="l" t="t" r="r" b="b"/>
            <a:pathLst>
              <a:path w="1529715" h="1529714" extrusionOk="0">
                <a:moveTo>
                  <a:pt x="1305617" y="224008"/>
                </a:moveTo>
                <a:lnTo>
                  <a:pt x="1338755" y="259274"/>
                </a:lnTo>
                <a:lnTo>
                  <a:pt x="1369243" y="296060"/>
                </a:lnTo>
                <a:lnTo>
                  <a:pt x="1397080" y="334239"/>
                </a:lnTo>
                <a:lnTo>
                  <a:pt x="1422265" y="373685"/>
                </a:lnTo>
                <a:lnTo>
                  <a:pt x="1444800" y="414272"/>
                </a:lnTo>
                <a:lnTo>
                  <a:pt x="1464683" y="455872"/>
                </a:lnTo>
                <a:lnTo>
                  <a:pt x="1481915" y="498360"/>
                </a:lnTo>
                <a:lnTo>
                  <a:pt x="1496496" y="541607"/>
                </a:lnTo>
                <a:lnTo>
                  <a:pt x="1508426" y="585488"/>
                </a:lnTo>
                <a:lnTo>
                  <a:pt x="1517705" y="629876"/>
                </a:lnTo>
                <a:lnTo>
                  <a:pt x="1524333" y="674643"/>
                </a:lnTo>
                <a:lnTo>
                  <a:pt x="1528310" y="719665"/>
                </a:lnTo>
                <a:lnTo>
                  <a:pt x="1529635" y="764813"/>
                </a:lnTo>
                <a:lnTo>
                  <a:pt x="1528310" y="809960"/>
                </a:lnTo>
                <a:lnTo>
                  <a:pt x="1524333" y="854982"/>
                </a:lnTo>
                <a:lnTo>
                  <a:pt x="1517705" y="899749"/>
                </a:lnTo>
                <a:lnTo>
                  <a:pt x="1508426" y="944137"/>
                </a:lnTo>
                <a:lnTo>
                  <a:pt x="1496496" y="988018"/>
                </a:lnTo>
                <a:lnTo>
                  <a:pt x="1481915" y="1031265"/>
                </a:lnTo>
                <a:lnTo>
                  <a:pt x="1464683" y="1073753"/>
                </a:lnTo>
                <a:lnTo>
                  <a:pt x="1444800" y="1115353"/>
                </a:lnTo>
                <a:lnTo>
                  <a:pt x="1422265" y="1155940"/>
                </a:lnTo>
                <a:lnTo>
                  <a:pt x="1397080" y="1195386"/>
                </a:lnTo>
                <a:lnTo>
                  <a:pt x="1369243" y="1233566"/>
                </a:lnTo>
                <a:lnTo>
                  <a:pt x="1338755" y="1270351"/>
                </a:lnTo>
                <a:lnTo>
                  <a:pt x="1305617" y="1305617"/>
                </a:lnTo>
                <a:lnTo>
                  <a:pt x="1270351" y="1338754"/>
                </a:lnTo>
                <a:lnTo>
                  <a:pt x="1233566" y="1369240"/>
                </a:lnTo>
                <a:lnTo>
                  <a:pt x="1195387" y="1397076"/>
                </a:lnTo>
                <a:lnTo>
                  <a:pt x="1155940" y="1422260"/>
                </a:lnTo>
                <a:lnTo>
                  <a:pt x="1115354" y="1444794"/>
                </a:lnTo>
                <a:lnTo>
                  <a:pt x="1073754" y="1464676"/>
                </a:lnTo>
                <a:lnTo>
                  <a:pt x="1031267" y="1481908"/>
                </a:lnTo>
                <a:lnTo>
                  <a:pt x="988021" y="1496488"/>
                </a:lnTo>
                <a:lnTo>
                  <a:pt x="944140" y="1508418"/>
                </a:lnTo>
                <a:lnTo>
                  <a:pt x="899753" y="1517696"/>
                </a:lnTo>
                <a:lnTo>
                  <a:pt x="854986" y="1524324"/>
                </a:lnTo>
                <a:lnTo>
                  <a:pt x="809965" y="1528300"/>
                </a:lnTo>
                <a:lnTo>
                  <a:pt x="764817" y="1529626"/>
                </a:lnTo>
                <a:lnTo>
                  <a:pt x="719670" y="1528300"/>
                </a:lnTo>
                <a:lnTo>
                  <a:pt x="674649" y="1524324"/>
                </a:lnTo>
                <a:lnTo>
                  <a:pt x="629881" y="1517696"/>
                </a:lnTo>
                <a:lnTo>
                  <a:pt x="585494" y="1508418"/>
                </a:lnTo>
                <a:lnTo>
                  <a:pt x="541613" y="1496488"/>
                </a:lnTo>
                <a:lnTo>
                  <a:pt x="498365" y="1481908"/>
                </a:lnTo>
                <a:lnTo>
                  <a:pt x="455878" y="1464676"/>
                </a:lnTo>
                <a:lnTo>
                  <a:pt x="414277" y="1444794"/>
                </a:lnTo>
                <a:lnTo>
                  <a:pt x="373690" y="1422260"/>
                </a:lnTo>
                <a:lnTo>
                  <a:pt x="334242" y="1397076"/>
                </a:lnTo>
                <a:lnTo>
                  <a:pt x="296062" y="1369240"/>
                </a:lnTo>
                <a:lnTo>
                  <a:pt x="259275" y="1338754"/>
                </a:lnTo>
                <a:lnTo>
                  <a:pt x="224008" y="1305617"/>
                </a:lnTo>
                <a:lnTo>
                  <a:pt x="190871" y="1270351"/>
                </a:lnTo>
                <a:lnTo>
                  <a:pt x="160385" y="1233566"/>
                </a:lnTo>
                <a:lnTo>
                  <a:pt x="132549" y="1195386"/>
                </a:lnTo>
                <a:lnTo>
                  <a:pt x="107365" y="1155940"/>
                </a:lnTo>
                <a:lnTo>
                  <a:pt x="84831" y="1115353"/>
                </a:lnTo>
                <a:lnTo>
                  <a:pt x="64949" y="1073753"/>
                </a:lnTo>
                <a:lnTo>
                  <a:pt x="47717" y="1031265"/>
                </a:lnTo>
                <a:lnTo>
                  <a:pt x="33137" y="988018"/>
                </a:lnTo>
                <a:lnTo>
                  <a:pt x="21207" y="944137"/>
                </a:lnTo>
                <a:lnTo>
                  <a:pt x="11929" y="899749"/>
                </a:lnTo>
                <a:lnTo>
                  <a:pt x="5301" y="854982"/>
                </a:lnTo>
                <a:lnTo>
                  <a:pt x="1325" y="809960"/>
                </a:lnTo>
                <a:lnTo>
                  <a:pt x="0" y="764813"/>
                </a:lnTo>
                <a:lnTo>
                  <a:pt x="1325" y="719665"/>
                </a:lnTo>
                <a:lnTo>
                  <a:pt x="5301" y="674643"/>
                </a:lnTo>
                <a:lnTo>
                  <a:pt x="11929" y="629876"/>
                </a:lnTo>
                <a:lnTo>
                  <a:pt x="21207" y="585488"/>
                </a:lnTo>
                <a:lnTo>
                  <a:pt x="33137" y="541607"/>
                </a:lnTo>
                <a:lnTo>
                  <a:pt x="47717" y="498360"/>
                </a:lnTo>
                <a:lnTo>
                  <a:pt x="64949" y="455872"/>
                </a:lnTo>
                <a:lnTo>
                  <a:pt x="84831" y="414272"/>
                </a:lnTo>
                <a:lnTo>
                  <a:pt x="107365" y="373685"/>
                </a:lnTo>
                <a:lnTo>
                  <a:pt x="132549" y="334239"/>
                </a:lnTo>
                <a:lnTo>
                  <a:pt x="160385" y="296060"/>
                </a:lnTo>
                <a:lnTo>
                  <a:pt x="190871" y="259274"/>
                </a:lnTo>
                <a:lnTo>
                  <a:pt x="224008" y="224008"/>
                </a:lnTo>
                <a:lnTo>
                  <a:pt x="259275" y="190871"/>
                </a:lnTo>
                <a:lnTo>
                  <a:pt x="296062" y="160385"/>
                </a:lnTo>
                <a:lnTo>
                  <a:pt x="334242" y="132549"/>
                </a:lnTo>
                <a:lnTo>
                  <a:pt x="373690" y="107365"/>
                </a:lnTo>
                <a:lnTo>
                  <a:pt x="414277" y="84831"/>
                </a:lnTo>
                <a:lnTo>
                  <a:pt x="455878" y="64949"/>
                </a:lnTo>
                <a:lnTo>
                  <a:pt x="498365" y="47717"/>
                </a:lnTo>
                <a:lnTo>
                  <a:pt x="541613" y="33137"/>
                </a:lnTo>
                <a:lnTo>
                  <a:pt x="585494" y="21207"/>
                </a:lnTo>
                <a:lnTo>
                  <a:pt x="629881" y="11929"/>
                </a:lnTo>
                <a:lnTo>
                  <a:pt x="674649" y="5301"/>
                </a:lnTo>
                <a:lnTo>
                  <a:pt x="719670" y="1325"/>
                </a:lnTo>
                <a:lnTo>
                  <a:pt x="764817" y="0"/>
                </a:lnTo>
                <a:lnTo>
                  <a:pt x="809965" y="1325"/>
                </a:lnTo>
                <a:lnTo>
                  <a:pt x="854986" y="5301"/>
                </a:lnTo>
                <a:lnTo>
                  <a:pt x="899753" y="11929"/>
                </a:lnTo>
                <a:lnTo>
                  <a:pt x="944140" y="21207"/>
                </a:lnTo>
                <a:lnTo>
                  <a:pt x="988021" y="33137"/>
                </a:lnTo>
                <a:lnTo>
                  <a:pt x="1031267" y="47717"/>
                </a:lnTo>
                <a:lnTo>
                  <a:pt x="1073754" y="64949"/>
                </a:lnTo>
                <a:lnTo>
                  <a:pt x="1115354" y="84831"/>
                </a:lnTo>
                <a:lnTo>
                  <a:pt x="1155940" y="107365"/>
                </a:lnTo>
                <a:lnTo>
                  <a:pt x="1195387" y="132549"/>
                </a:lnTo>
                <a:lnTo>
                  <a:pt x="1233566" y="160385"/>
                </a:lnTo>
                <a:lnTo>
                  <a:pt x="1270351" y="190871"/>
                </a:lnTo>
                <a:lnTo>
                  <a:pt x="1305617" y="224008"/>
                </a:lnTo>
                <a:close/>
              </a:path>
            </a:pathLst>
          </a:custGeom>
          <a:noFill/>
          <a:ln w="889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Google Shape;193;p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19177" y="3685625"/>
            <a:ext cx="2154895" cy="527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1271</Words>
  <Application>Microsoft Office PowerPoint</Application>
  <PresentationFormat>Custom</PresentationFormat>
  <Paragraphs>159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Helvetica Neue</vt:lpstr>
      <vt:lpstr>Office Theme</vt:lpstr>
      <vt:lpstr>ACTIVATE LOCALLY. Target The Right Voter with the Right Message!</vt:lpstr>
      <vt:lpstr>FROM OTT TO DIGITAL  EVERYTHING IN BETWEEN, WE HAVE OPTIONS  TO REACH VOTERS</vt:lpstr>
      <vt:lpstr>TREND: Cable Bleeding  Subscribers</vt:lpstr>
      <vt:lpstr>THE POLITICAL ADVERTISING LANDSCAPE MUST INCLUDE DIGITAL TO ENSURE YOUR MESSAGE IS REACHING THOSE UNDECIDED, INFLUENTIAL, AND TARGETED VOTERS</vt:lpstr>
      <vt:lpstr>PowerPoint Presentation</vt:lpstr>
      <vt:lpstr>PowerPoint Presentation</vt:lpstr>
      <vt:lpstr>TREND: Cable Bleeding  Subscribers</vt:lpstr>
      <vt:lpstr>WHAT IS OTT?</vt:lpstr>
      <vt:lpstr>WHY OTT VIEWING FOR POLITICAL</vt:lpstr>
      <vt:lpstr>TREND: Cable Bleeding  Subscribers</vt:lpstr>
      <vt:lpstr>PowerPoint Presentation</vt:lpstr>
      <vt:lpstr>TREND: Cable Bleeding  Subscribers</vt:lpstr>
      <vt:lpstr>PowerPoint Presentation</vt:lpstr>
      <vt:lpstr>TREND: Cable Bleeding  Subscribers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ACTIVATE LOCALLY. Target The Right Voter with the Right Message!</dc:title>
  <cp:lastModifiedBy>Adam Minic</cp:lastModifiedBy>
  <cp:revision>1</cp:revision>
  <dcterms:modified xsi:type="dcterms:W3CDTF">2023-06-21T22:36:46Z</dcterms:modified>
</cp:coreProperties>
</file>