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Proxima Nova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lZ8XXWixCpNBJpuIltDuGEDZn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6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 1">
  <p:cSld name="Image 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 4">
  <p:cSld name="Image Background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 5">
  <p:cSld name="Image Background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000"/>
              <a:buFont typeface="Proxima Nova"/>
              <a:buNone/>
              <a:defRPr sz="10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1601100" y="2042863"/>
            <a:ext cx="5694000" cy="30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None/>
            </a:pPr>
            <a:r>
              <a:rPr lang="en" sz="1600" b="0" i="0" u="none" strike="noStrike" cap="non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Pay-Per-Click Program</a:t>
            </a:r>
            <a:endParaRPr sz="4000" b="0" i="0" u="none" strike="noStrike" cap="none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1837" y="297075"/>
            <a:ext cx="4012524" cy="98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/>
        </p:nvSpPr>
        <p:spPr>
          <a:xfrm>
            <a:off x="440300" y="722050"/>
            <a:ext cx="4278900" cy="4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200"/>
              <a:buFont typeface="Proxima Nova"/>
              <a:buNone/>
            </a:pPr>
            <a:r>
              <a:rPr lang="en" sz="22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Reach More Customers Who Are Actively Seeking Your Businesses Services on Google and Partner Search Engines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Proxima Nova"/>
              <a:buNone/>
            </a:pPr>
            <a:r>
              <a:rPr lang="en" sz="18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Drive leads from local searchers on web and mobile traffic by keyword and geography.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Proxima Nova"/>
              <a:buNone/>
            </a:pPr>
            <a:r>
              <a:rPr lang="en" sz="18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Expand your reach across all major search engines and directories.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800"/>
              <a:buFont typeface="Proxima Nova"/>
              <a:buNone/>
            </a:pPr>
            <a:r>
              <a:rPr lang="en" sz="18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Get a low cost per lead and high ROI for your budget</a:t>
            </a:r>
            <a:endParaRPr/>
          </a:p>
        </p:txBody>
      </p:sp>
      <p:sp>
        <p:nvSpPr>
          <p:cNvPr id="28" name="Google Shape;28;p2"/>
          <p:cNvSpPr txBox="1"/>
          <p:nvPr/>
        </p:nvSpPr>
        <p:spPr>
          <a:xfrm>
            <a:off x="440300" y="300200"/>
            <a:ext cx="4983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721"/>
              </a:buClr>
              <a:buSzPts val="1200"/>
              <a:buFont typeface="Proxima Nova"/>
              <a:buNone/>
            </a:pPr>
            <a:r>
              <a:rPr lang="en" sz="1200" b="1" i="0" u="none" strike="noStrike" cap="none">
                <a:solidFill>
                  <a:srgbClr val="F47721"/>
                </a:solidFill>
                <a:latin typeface="Proxima Nova"/>
                <a:ea typeface="Proxima Nova"/>
                <a:cs typeface="Proxima Nova"/>
                <a:sym typeface="Proxima Nova"/>
              </a:rPr>
              <a:t>Pay-Per-Click Advertising on Search Engines</a:t>
            </a:r>
            <a:endParaRPr/>
          </a:p>
        </p:txBody>
      </p:sp>
      <p:pic>
        <p:nvPicPr>
          <p:cNvPr id="29" name="Google Shape;29;p2" descr="popclickle_infosheets_pp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040" y="0"/>
            <a:ext cx="60266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/>
        </p:nvSpPr>
        <p:spPr>
          <a:xfrm>
            <a:off x="440300" y="722050"/>
            <a:ext cx="6784500" cy="41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2200"/>
              <a:buFont typeface="Proxima Nova"/>
              <a:buNone/>
            </a:pPr>
            <a:r>
              <a:rPr lang="en" sz="22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Our Team of Expert Professional Campaign Managers &amp; Platform Allow Us to Optimize Your Campaign for Conversions and to Get More Leads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404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Proxima Nova"/>
              <a:buNone/>
            </a:pPr>
            <a:r>
              <a:rPr lang="en" sz="14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Increased Performance</a:t>
            </a:r>
            <a:r>
              <a:rPr lang="en" sz="14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 We Optimize Your Campaign to Drive More Conversions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Proxima Nova"/>
              <a:buNone/>
            </a:pPr>
            <a:r>
              <a:rPr lang="en" sz="14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Dedicated Management</a:t>
            </a:r>
            <a:r>
              <a:rPr lang="en" sz="14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 Team of PPC Pros to Oversee Your Campaign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Proxima Nova"/>
              <a:buNone/>
            </a:pPr>
            <a:r>
              <a:rPr lang="en" sz="14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Immediate Exposure</a:t>
            </a:r>
            <a:r>
              <a:rPr lang="en" sz="14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 Campaigns Typically Launch within 48 Hours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Proxima Nova"/>
              <a:buNone/>
            </a:pPr>
            <a:r>
              <a:rPr lang="en" sz="14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Transparent Reporting</a:t>
            </a:r>
            <a:r>
              <a:rPr lang="en" sz="14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 Easy to understand reporting with transparency by keyword, ad group, ads, mobile versus desktop, and so much more…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Proxima Nova"/>
              <a:buNone/>
            </a:pPr>
            <a:r>
              <a:rPr lang="en" sz="14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Tracking, Analytics</a:t>
            </a:r>
            <a:r>
              <a:rPr lang="en" sz="14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 Call Tracking &amp; Recording, Conversion Tracking, Analytics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1"/>
              </a:buClr>
              <a:buSzPts val="1400"/>
              <a:buFont typeface="Proxima Nova"/>
              <a:buNone/>
            </a:pPr>
            <a:r>
              <a:rPr lang="en" sz="1400" b="1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Professional Management PPC Pros</a:t>
            </a:r>
            <a:r>
              <a:rPr lang="en" sz="1400" b="0" i="0" u="none" strike="noStrike" cap="none">
                <a:solidFill>
                  <a:srgbClr val="404041"/>
                </a:solidFill>
                <a:latin typeface="Proxima Nova"/>
                <a:ea typeface="Proxima Nova"/>
                <a:cs typeface="Proxima Nova"/>
                <a:sym typeface="Proxima Nova"/>
              </a:rPr>
              <a:t> that are Focused on Your Success</a:t>
            </a:r>
            <a:endParaRPr/>
          </a:p>
        </p:txBody>
      </p:sp>
      <p:sp>
        <p:nvSpPr>
          <p:cNvPr id="35" name="Google Shape;35;p3"/>
          <p:cNvSpPr txBox="1"/>
          <p:nvPr/>
        </p:nvSpPr>
        <p:spPr>
          <a:xfrm>
            <a:off x="440300" y="300200"/>
            <a:ext cx="49833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721"/>
              </a:buClr>
              <a:buSzPts val="1200"/>
              <a:buFont typeface="Proxima Nova"/>
              <a:buNone/>
            </a:pPr>
            <a:r>
              <a:rPr lang="en" sz="1200" b="1" i="0" u="none" strike="noStrike" cap="none">
                <a:solidFill>
                  <a:srgbClr val="F47721"/>
                </a:solidFill>
                <a:latin typeface="Proxima Nova"/>
                <a:ea typeface="Proxima Nova"/>
                <a:cs typeface="Proxima Nova"/>
                <a:sym typeface="Proxima Nova"/>
              </a:rPr>
              <a:t>Full Service PPC Management</a:t>
            </a:r>
            <a:endParaRPr/>
          </a:p>
        </p:txBody>
      </p:sp>
      <p:pic>
        <p:nvPicPr>
          <p:cNvPr id="36" name="Google Shape;36;p3" descr="fixed-google-logo-fo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4578" y="166775"/>
            <a:ext cx="1825325" cy="61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2718" y="124476"/>
            <a:ext cx="1951222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5F5D4120-ABAF-FAE3-0610-BD2EDDF17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5748" y="0"/>
            <a:ext cx="6658252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(16:9)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Proxima Nova</vt:lpstr>
      <vt:lpstr>Arial</vt:lpstr>
      <vt:lpstr>simple-light-2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Adam Minic</cp:lastModifiedBy>
  <cp:revision>2</cp:revision>
  <dcterms:modified xsi:type="dcterms:W3CDTF">2023-06-22T14:08:41Z</dcterms:modified>
</cp:coreProperties>
</file>