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72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C516BE8-31A5-409E-94B4-4E3E8514F5CA}">
          <p14:sldIdLst/>
        </p14:section>
        <p14:section name="Untitled Section" id="{1D2711AB-BC1E-4F0E-8793-3DA5F20986A4}">
          <p14:sldIdLst>
            <p14:sldId id="472"/>
          </p14:sldIdLst>
        </p14:section>
        <p14:section name="Untitled Section" id="{A68E07BA-CA16-41EB-8F96-498733BF48B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85FF"/>
    <a:srgbClr val="2E75B6"/>
    <a:srgbClr val="006600"/>
    <a:srgbClr val="1F2993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99F85F-F937-467B-86AA-BB638110DD54}" v="2" dt="2019-02-01T20:27:34.8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02"/>
    <p:restoredTop sz="91387"/>
  </p:normalViewPr>
  <p:slideViewPr>
    <p:cSldViewPr snapToGrid="0">
      <p:cViewPr varScale="1">
        <p:scale>
          <a:sx n="94" d="100"/>
          <a:sy n="94" d="100"/>
        </p:scale>
        <p:origin x="318" y="90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>
              <a:defRPr sz="1200"/>
            </a:lvl1pPr>
          </a:lstStyle>
          <a:p>
            <a:fld id="{2382A029-A551-4688-B655-557AD1A9CEB3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>
              <a:defRPr sz="1200"/>
            </a:lvl1pPr>
          </a:lstStyle>
          <a:p>
            <a:fld id="{8075FC48-AB98-4957-A54B-DA6C48523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37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633" cy="470705"/>
          </a:xfrm>
          <a:prstGeom prst="rect">
            <a:avLst/>
          </a:prstGeom>
        </p:spPr>
        <p:txBody>
          <a:bodyPr vert="horz" lIns="92327" tIns="46163" rIns="92327" bIns="461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237" y="0"/>
            <a:ext cx="3077633" cy="470705"/>
          </a:xfrm>
          <a:prstGeom prst="rect">
            <a:avLst/>
          </a:prstGeom>
        </p:spPr>
        <p:txBody>
          <a:bodyPr vert="horz" lIns="92327" tIns="46163" rIns="92327" bIns="46163" rtlCol="0"/>
          <a:lstStyle>
            <a:lvl1pPr algn="r">
              <a:defRPr sz="1200"/>
            </a:lvl1pPr>
          </a:lstStyle>
          <a:p>
            <a:fld id="{223B749B-02E6-4B8D-AE2B-810A638B99C7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27" tIns="46163" rIns="92327" bIns="4616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06" y="4518123"/>
            <a:ext cx="5683264" cy="3696793"/>
          </a:xfrm>
          <a:prstGeom prst="rect">
            <a:avLst/>
          </a:prstGeom>
        </p:spPr>
        <p:txBody>
          <a:bodyPr vert="horz" lIns="92327" tIns="46163" rIns="92327" bIns="4616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771"/>
            <a:ext cx="3077633" cy="470705"/>
          </a:xfrm>
          <a:prstGeom prst="rect">
            <a:avLst/>
          </a:prstGeom>
        </p:spPr>
        <p:txBody>
          <a:bodyPr vert="horz" lIns="92327" tIns="46163" rIns="92327" bIns="461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237" y="8917771"/>
            <a:ext cx="3077633" cy="470705"/>
          </a:xfrm>
          <a:prstGeom prst="rect">
            <a:avLst/>
          </a:prstGeom>
        </p:spPr>
        <p:txBody>
          <a:bodyPr vert="horz" lIns="92327" tIns="46163" rIns="92327" bIns="46163" rtlCol="0" anchor="b"/>
          <a:lstStyle>
            <a:lvl1pPr algn="r">
              <a:defRPr sz="1200"/>
            </a:lvl1pPr>
          </a:lstStyle>
          <a:p>
            <a:fld id="{259136F4-4DD4-4EFE-A92F-B963FEFC8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81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7BC65-C232-42ED-A8ED-47F48CA52DBC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3702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AEB5-3590-457C-B365-A9C042C9486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5DB9-B944-4184-9A5A-2E61A623F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7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AEB5-3590-457C-B365-A9C042C9486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5DB9-B944-4184-9A5A-2E61A623F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9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AEB5-3590-457C-B365-A9C042C9486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5DB9-B944-4184-9A5A-2E61A623F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1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AEB5-3590-457C-B365-A9C042C9486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5DB9-B944-4184-9A5A-2E61A623F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AEB5-3590-457C-B365-A9C042C9486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5DB9-B944-4184-9A5A-2E61A623F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1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AEB5-3590-457C-B365-A9C042C9486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5DB9-B944-4184-9A5A-2E61A623F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5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AEB5-3590-457C-B365-A9C042C9486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5DB9-B944-4184-9A5A-2E61A623F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2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AEB5-3590-457C-B365-A9C042C9486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5DB9-B944-4184-9A5A-2E61A623F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5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AEB5-3590-457C-B365-A9C042C9486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5DB9-B944-4184-9A5A-2E61A623F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6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AEB5-3590-457C-B365-A9C042C9486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5DB9-B944-4184-9A5A-2E61A623F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3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AEB5-3590-457C-B365-A9C042C9486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5DB9-B944-4184-9A5A-2E61A623F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27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AAEB5-3590-457C-B365-A9C042C9486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05DB9-B944-4184-9A5A-2E61A623F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>
            <a:off x="325738" y="675060"/>
            <a:ext cx="4868562" cy="0"/>
          </a:xfrm>
          <a:prstGeom prst="line">
            <a:avLst/>
          </a:prstGeom>
          <a:ln w="50800" cmpd="sng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466445" y="151840"/>
            <a:ext cx="4725555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IN" sz="2800" dirty="0">
                <a:solidFill>
                  <a:schemeClr val="bg1"/>
                </a:solidFill>
              </a:rPr>
              <a:t>FIND . GET . </a:t>
            </a:r>
            <a:r>
              <a:rPr lang="en-IN" sz="2800" b="1" dirty="0">
                <a:solidFill>
                  <a:schemeClr val="bg1"/>
                </a:solidFill>
              </a:rPr>
              <a:t>KEEP CUSTOMERS</a:t>
            </a:r>
            <a:endParaRPr lang="en-IN" sz="2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4290" y="151840"/>
            <a:ext cx="5739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latin typeface="Raleway" panose="020B0604020202020204" charset="0"/>
              </a:rPr>
              <a:t>What about BOTS?</a:t>
            </a:r>
            <a:endParaRPr lang="en-IN" sz="2800" dirty="0">
              <a:solidFill>
                <a:schemeClr val="accent1">
                  <a:lumMod val="75000"/>
                </a:schemeClr>
              </a:solidFill>
              <a:latin typeface="Raleway Black" panose="020B0A030301010600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6389CF-E77A-4903-B146-5A841D6C5428}"/>
              </a:ext>
            </a:extLst>
          </p:cNvPr>
          <p:cNvSpPr txBox="1"/>
          <p:nvPr/>
        </p:nvSpPr>
        <p:spPr>
          <a:xfrm>
            <a:off x="184290" y="1460244"/>
            <a:ext cx="501001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defTabSz="342900">
              <a:spcAft>
                <a:spcPts val="1200"/>
              </a:spcAft>
              <a:buClr>
                <a:srgbClr val="0B5782"/>
              </a:buClr>
              <a:buSzPct val="160000"/>
              <a:defRPr/>
            </a:pPr>
            <a:r>
              <a:rPr lang="en-US" sz="2000" b="1" dirty="0"/>
              <a:t>No Bots Guarantee</a:t>
            </a:r>
          </a:p>
          <a:p>
            <a:pPr marL="114300" defTabSz="342900">
              <a:spcAft>
                <a:spcPts val="1200"/>
              </a:spcAft>
              <a:buSzPct val="160000"/>
              <a:defRPr/>
            </a:pPr>
            <a:r>
              <a:rPr lang="en-US" sz="2000" b="1" dirty="0"/>
              <a:t>Benefits: </a:t>
            </a:r>
          </a:p>
          <a:p>
            <a:pPr marL="457200" indent="-342900" defTabSz="342900">
              <a:spcAft>
                <a:spcPts val="12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Ensures that your client’s ads are seen by real people instead of bots and spiders</a:t>
            </a:r>
          </a:p>
          <a:p>
            <a:pPr marL="114300" defTabSz="342900">
              <a:spcAft>
                <a:spcPts val="1200"/>
              </a:spcAft>
              <a:buClr>
                <a:srgbClr val="0B5782"/>
              </a:buClr>
              <a:buSzPct val="160000"/>
              <a:defRPr/>
            </a:pPr>
            <a:r>
              <a:rPr lang="en-US" sz="2000" b="1" dirty="0"/>
              <a:t>How it’s done: </a:t>
            </a:r>
          </a:p>
          <a:p>
            <a:pPr marL="457200" indent="-342900" defTabSz="342900">
              <a:spcAft>
                <a:spcPts val="12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We use two third-party bot detection companies, in addition to our own proprietary methods to identify and filter bots in real time.</a:t>
            </a:r>
          </a:p>
          <a:p>
            <a:pPr marL="457200" indent="-342900" defTabSz="342900">
              <a:spcAft>
                <a:spcPts val="1200"/>
              </a:spcAft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We will identify and block most bots before they reach the client’s website</a:t>
            </a:r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7EDD6531-B6F4-422E-BD9A-1D3332CFE34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445" y="836820"/>
            <a:ext cx="3863803" cy="4548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B90706A-527B-49A7-959F-E7E45AD09FD7}"/>
              </a:ext>
            </a:extLst>
          </p:cNvPr>
          <p:cNvSpPr/>
          <p:nvPr/>
        </p:nvSpPr>
        <p:spPr>
          <a:xfrm>
            <a:off x="128888" y="836820"/>
            <a:ext cx="62998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defTabSz="342900">
              <a:spcAft>
                <a:spcPts val="1200"/>
              </a:spcAft>
              <a:buSzPct val="160000"/>
              <a:defRPr/>
            </a:pPr>
            <a:r>
              <a:rPr lang="en-US" sz="2400"/>
              <a:t>We are committed to delivering bot-free traffic. </a:t>
            </a:r>
          </a:p>
        </p:txBody>
      </p:sp>
      <p:pic>
        <p:nvPicPr>
          <p:cNvPr id="6" name="Picture 5" descr="A picture containing screenshot, text&#10;&#10;Description automatically generated">
            <a:extLst>
              <a:ext uri="{FF2B5EF4-FFF2-40B4-BE49-F238E27FC236}">
                <a16:creationId xmlns:a16="http://schemas.microsoft.com/office/drawing/2014/main" id="{230E1B27-80D1-AE83-3F9C-327B0B7D15A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07360"/>
            <a:ext cx="12063112" cy="931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57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80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Raleway</vt:lpstr>
      <vt:lpstr>Raleway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Badillo</dc:creator>
  <cp:lastModifiedBy>Adam Minic</cp:lastModifiedBy>
  <cp:revision>9</cp:revision>
  <cp:lastPrinted>2018-05-01T16:48:46Z</cp:lastPrinted>
  <dcterms:created xsi:type="dcterms:W3CDTF">2017-08-22T18:53:25Z</dcterms:created>
  <dcterms:modified xsi:type="dcterms:W3CDTF">2023-06-22T15:36:42Z</dcterms:modified>
</cp:coreProperties>
</file>