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7" r:id="rId3"/>
  </p:sldIdLst>
  <p:sldSz cx="7772400" cy="1005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 roundtripDataSignature="AMtx7miHThdknNrRTTlzdjw3TrhwvIqnC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271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customschemas.google.com/relationships/presentationmetadata" Target="metadata"/><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ableStyles" Target="tableStyles.xml"/><Relationship Id="rId10" Type="http://schemas.openxmlformats.org/officeDocument/2006/relationships/theme" Target="theme/theme1.xml"/><Relationship Id="rId4" Type="http://schemas.openxmlformats.org/officeDocument/2006/relationships/notesMaster" Target="notesMasters/notesMaster1.xml"/><Relationship Id="rId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manualLayout>
          <c:layoutTarget val="inner"/>
          <c:xMode val="edge"/>
          <c:yMode val="edge"/>
          <c:x val="2.3055434208752185E-2"/>
          <c:y val="9.8344459279038718E-2"/>
          <c:w val="0.79721763653248245"/>
          <c:h val="0.86435246995994663"/>
        </c:manualLayout>
      </c:layout>
      <c:barChart>
        <c:barDir val="col"/>
        <c:grouping val="stacked"/>
        <c:varyColors val="0"/>
        <c:ser>
          <c:idx val="0"/>
          <c:order val="0"/>
          <c:tx>
            <c:strRef>
              <c:f>Sheet1!$B$1</c:f>
              <c:strCache>
                <c:ptCount val="1"/>
                <c:pt idx="0">
                  <c:v>Cable</c:v>
                </c:pt>
              </c:strCache>
            </c:strRef>
          </c:tx>
          <c:spPr>
            <a:solidFill>
              <a:schemeClr val="accent5">
                <a:shade val="58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Sep-23</c:v>
                </c:pt>
                <c:pt idx="1">
                  <c:v>Dec-23</c:v>
                </c:pt>
                <c:pt idx="2">
                  <c:v>Mar-23</c:v>
                </c:pt>
                <c:pt idx="3">
                  <c:v>6/1/</c:v>
                </c:pt>
                <c:pt idx="4">
                  <c:v>22-Sep</c:v>
                </c:pt>
              </c:strCache>
            </c:strRef>
          </c:cat>
          <c:val>
            <c:numRef>
              <c:f>Sheet1!$B$2:$B$6</c:f>
              <c:numCache>
                <c:formatCode>General</c:formatCode>
                <c:ptCount val="5"/>
                <c:pt idx="0">
                  <c:v>37.6</c:v>
                </c:pt>
                <c:pt idx="1">
                  <c:v>37.299999999999997</c:v>
                </c:pt>
                <c:pt idx="2">
                  <c:v>36.9</c:v>
                </c:pt>
                <c:pt idx="3">
                  <c:v>35.1</c:v>
                </c:pt>
                <c:pt idx="4">
                  <c:v>33.799999999999997</c:v>
                </c:pt>
              </c:numCache>
            </c:numRef>
          </c:val>
          <c:extLst>
            <c:ext xmlns:c16="http://schemas.microsoft.com/office/drawing/2014/chart" uri="{C3380CC4-5D6E-409C-BE32-E72D297353CC}">
              <c16:uniqueId val="{00000000-36A7-403B-929B-90C891FC4242}"/>
            </c:ext>
          </c:extLst>
        </c:ser>
        <c:ser>
          <c:idx val="1"/>
          <c:order val="1"/>
          <c:tx>
            <c:strRef>
              <c:f>Sheet1!$C$1</c:f>
              <c:strCache>
                <c:ptCount val="1"/>
                <c:pt idx="0">
                  <c:v>Streaming</c:v>
                </c:pt>
              </c:strCache>
            </c:strRef>
          </c:tx>
          <c:spPr>
            <a:solidFill>
              <a:schemeClr val="accent5">
                <a:shade val="86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Sep-23</c:v>
                </c:pt>
                <c:pt idx="1">
                  <c:v>Dec-23</c:v>
                </c:pt>
                <c:pt idx="2">
                  <c:v>Mar-23</c:v>
                </c:pt>
                <c:pt idx="3">
                  <c:v>6/1/</c:v>
                </c:pt>
                <c:pt idx="4">
                  <c:v>22-Sep</c:v>
                </c:pt>
              </c:strCache>
            </c:strRef>
          </c:cat>
          <c:val>
            <c:numRef>
              <c:f>Sheet1!$C$2:$C$6</c:f>
              <c:numCache>
                <c:formatCode>General</c:formatCode>
                <c:ptCount val="5"/>
                <c:pt idx="0">
                  <c:v>27.7</c:v>
                </c:pt>
                <c:pt idx="1">
                  <c:v>27.7</c:v>
                </c:pt>
                <c:pt idx="2">
                  <c:v>29.7</c:v>
                </c:pt>
                <c:pt idx="3">
                  <c:v>33.700000000000003</c:v>
                </c:pt>
                <c:pt idx="4">
                  <c:v>36.9</c:v>
                </c:pt>
              </c:numCache>
            </c:numRef>
          </c:val>
          <c:extLst>
            <c:ext xmlns:c16="http://schemas.microsoft.com/office/drawing/2014/chart" uri="{C3380CC4-5D6E-409C-BE32-E72D297353CC}">
              <c16:uniqueId val="{00000001-36A7-403B-929B-90C891FC4242}"/>
            </c:ext>
          </c:extLst>
        </c:ser>
        <c:ser>
          <c:idx val="2"/>
          <c:order val="2"/>
          <c:tx>
            <c:strRef>
              <c:f>Sheet1!$D$1</c:f>
              <c:strCache>
                <c:ptCount val="1"/>
                <c:pt idx="0">
                  <c:v>Broadcast</c:v>
                </c:pt>
              </c:strCache>
            </c:strRef>
          </c:tx>
          <c:spPr>
            <a:solidFill>
              <a:schemeClr val="accent5">
                <a:tint val="86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Sep-23</c:v>
                </c:pt>
                <c:pt idx="1">
                  <c:v>Dec-23</c:v>
                </c:pt>
                <c:pt idx="2">
                  <c:v>Mar-23</c:v>
                </c:pt>
                <c:pt idx="3">
                  <c:v>6/1/</c:v>
                </c:pt>
                <c:pt idx="4">
                  <c:v>22-Sep</c:v>
                </c:pt>
              </c:strCache>
            </c:strRef>
          </c:cat>
          <c:val>
            <c:numRef>
              <c:f>Sheet1!$D$2:$D$6</c:f>
              <c:numCache>
                <c:formatCode>General</c:formatCode>
                <c:ptCount val="5"/>
                <c:pt idx="0">
                  <c:v>26.3</c:v>
                </c:pt>
                <c:pt idx="1">
                  <c:v>26.1</c:v>
                </c:pt>
                <c:pt idx="2">
                  <c:v>24.9</c:v>
                </c:pt>
                <c:pt idx="3">
                  <c:v>22.4</c:v>
                </c:pt>
                <c:pt idx="4">
                  <c:v>24.2</c:v>
                </c:pt>
              </c:numCache>
            </c:numRef>
          </c:val>
          <c:extLst>
            <c:ext xmlns:c16="http://schemas.microsoft.com/office/drawing/2014/chart" uri="{C3380CC4-5D6E-409C-BE32-E72D297353CC}">
              <c16:uniqueId val="{00000002-36A7-403B-929B-90C891FC4242}"/>
            </c:ext>
          </c:extLst>
        </c:ser>
        <c:ser>
          <c:idx val="3"/>
          <c:order val="3"/>
          <c:tx>
            <c:strRef>
              <c:f>Sheet1!$E$1</c:f>
              <c:strCache>
                <c:ptCount val="1"/>
                <c:pt idx="0">
                  <c:v>Other</c:v>
                </c:pt>
              </c:strCache>
            </c:strRef>
          </c:tx>
          <c:spPr>
            <a:solidFill>
              <a:schemeClr val="accent5">
                <a:tint val="58000"/>
                <a:alpha val="7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Sheet1!$A$2:$A$6</c:f>
              <c:strCache>
                <c:ptCount val="5"/>
                <c:pt idx="0">
                  <c:v>Sep-23</c:v>
                </c:pt>
                <c:pt idx="1">
                  <c:v>Dec-23</c:v>
                </c:pt>
                <c:pt idx="2">
                  <c:v>Mar-23</c:v>
                </c:pt>
                <c:pt idx="3">
                  <c:v>6/1/</c:v>
                </c:pt>
                <c:pt idx="4">
                  <c:v>22-Sep</c:v>
                </c:pt>
              </c:strCache>
            </c:strRef>
          </c:cat>
          <c:val>
            <c:numRef>
              <c:f>Sheet1!$E$2:$E$6</c:f>
              <c:numCache>
                <c:formatCode>General</c:formatCode>
                <c:ptCount val="5"/>
                <c:pt idx="0">
                  <c:v>8.4</c:v>
                </c:pt>
                <c:pt idx="1">
                  <c:v>8.9</c:v>
                </c:pt>
                <c:pt idx="2">
                  <c:v>8.4</c:v>
                </c:pt>
                <c:pt idx="3">
                  <c:v>8.8000000000000007</c:v>
                </c:pt>
                <c:pt idx="4">
                  <c:v>5.0999999999999996</c:v>
                </c:pt>
              </c:numCache>
            </c:numRef>
          </c:val>
          <c:extLst>
            <c:ext xmlns:c16="http://schemas.microsoft.com/office/drawing/2014/chart" uri="{C3380CC4-5D6E-409C-BE32-E72D297353CC}">
              <c16:uniqueId val="{00000003-36A7-403B-929B-90C891FC4242}"/>
            </c:ext>
          </c:extLst>
        </c:ser>
        <c:dLbls>
          <c:dLblPos val="ctr"/>
          <c:showLegendKey val="0"/>
          <c:showVal val="1"/>
          <c:showCatName val="0"/>
          <c:showSerName val="0"/>
          <c:showPercent val="0"/>
          <c:showBubbleSize val="0"/>
        </c:dLbls>
        <c:gapWidth val="50"/>
        <c:overlap val="100"/>
        <c:axId val="848579359"/>
        <c:axId val="848577695"/>
      </c:barChart>
      <c:catAx>
        <c:axId val="848579359"/>
        <c:scaling>
          <c:orientation val="minMax"/>
        </c:scaling>
        <c:delete val="1"/>
        <c:axPos val="b"/>
        <c:numFmt formatCode="General" sourceLinked="1"/>
        <c:majorTickMark val="none"/>
        <c:minorTickMark val="none"/>
        <c:tickLblPos val="nextTo"/>
        <c:crossAx val="848577695"/>
        <c:crosses val="autoZero"/>
        <c:auto val="1"/>
        <c:lblAlgn val="ctr"/>
        <c:lblOffset val="100"/>
        <c:noMultiLvlLbl val="0"/>
      </c:catAx>
      <c:valAx>
        <c:axId val="848577695"/>
        <c:scaling>
          <c:orientation val="minMax"/>
        </c:scaling>
        <c:delete val="1"/>
        <c:axPos val="l"/>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General" sourceLinked="1"/>
        <c:majorTickMark val="none"/>
        <c:minorTickMark val="none"/>
        <c:tickLblPos val="nextTo"/>
        <c:crossAx val="848579359"/>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09725887993382E-2"/>
          <c:y val="2.9027471939022064E-2"/>
          <c:w val="0.9391805482240132"/>
          <c:h val="0.79903063263562912"/>
        </c:manualLayout>
      </c:layout>
      <c:lineChart>
        <c:grouping val="standard"/>
        <c:varyColors val="0"/>
        <c:ser>
          <c:idx val="0"/>
          <c:order val="0"/>
          <c:tx>
            <c:strRef>
              <c:f>Sheet1!$B$1</c:f>
              <c:strCache>
                <c:ptCount val="1"/>
                <c:pt idx="0">
                  <c:v>Pay TV Viewers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7"/>
              <c:layout>
                <c:manualLayout>
                  <c:x val="-5.4264705882352854E-2"/>
                  <c:y val="4.667293886058360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367-485F-BEA3-A348A9435C67}"/>
                </c:ext>
              </c:extLst>
            </c:dLbl>
            <c:dLbl>
              <c:idx val="8"/>
              <c:layout>
                <c:manualLayout>
                  <c:x val="-5.1813725490196166E-2"/>
                  <c:y val="4.2996468272348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367-485F-BEA3-A348A9435C67}"/>
                </c:ext>
              </c:extLst>
            </c:dLbl>
            <c:dLbl>
              <c:idx val="9"/>
              <c:layout>
                <c:manualLayout>
                  <c:x val="-3.5931372549019611E-2"/>
                  <c:y val="5.034940944881889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367-485F-BEA3-A348A9435C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2013</c:v>
                </c:pt>
                <c:pt idx="1">
                  <c:v>2018</c:v>
                </c:pt>
                <c:pt idx="2">
                  <c:v>2019</c:v>
                </c:pt>
                <c:pt idx="3">
                  <c:v>2020</c:v>
                </c:pt>
                <c:pt idx="4">
                  <c:v>2021</c:v>
                </c:pt>
                <c:pt idx="5">
                  <c:v>2022</c:v>
                </c:pt>
                <c:pt idx="6">
                  <c:v>2023</c:v>
                </c:pt>
                <c:pt idx="7">
                  <c:v>2024</c:v>
                </c:pt>
                <c:pt idx="8">
                  <c:v>2025</c:v>
                </c:pt>
                <c:pt idx="9">
                  <c:v>2026</c:v>
                </c:pt>
              </c:numCache>
            </c:numRef>
          </c:cat>
          <c:val>
            <c:numRef>
              <c:f>Sheet1!$B$2:$B$11</c:f>
              <c:numCache>
                <c:formatCode>General</c:formatCode>
                <c:ptCount val="10"/>
                <c:pt idx="0">
                  <c:v>206.8</c:v>
                </c:pt>
                <c:pt idx="1">
                  <c:v>186.5</c:v>
                </c:pt>
                <c:pt idx="2">
                  <c:v>174.1</c:v>
                </c:pt>
                <c:pt idx="3">
                  <c:v>160.9</c:v>
                </c:pt>
                <c:pt idx="4">
                  <c:v>149.80000000000001</c:v>
                </c:pt>
                <c:pt idx="5">
                  <c:v>142.1</c:v>
                </c:pt>
                <c:pt idx="6">
                  <c:v>135.19999999999999</c:v>
                </c:pt>
                <c:pt idx="7">
                  <c:v>129.30000000000001</c:v>
                </c:pt>
                <c:pt idx="8">
                  <c:v>123.9</c:v>
                </c:pt>
                <c:pt idx="9">
                  <c:v>118.8</c:v>
                </c:pt>
              </c:numCache>
            </c:numRef>
          </c:val>
          <c:smooth val="0"/>
          <c:extLst>
            <c:ext xmlns:c16="http://schemas.microsoft.com/office/drawing/2014/chart" uri="{C3380CC4-5D6E-409C-BE32-E72D297353CC}">
              <c16:uniqueId val="{00000000-6367-485F-BEA3-A348A9435C67}"/>
            </c:ext>
          </c:extLst>
        </c:ser>
        <c:ser>
          <c:idx val="1"/>
          <c:order val="1"/>
          <c:tx>
            <c:strRef>
              <c:f>Sheet1!$C$1</c:f>
              <c:strCache>
                <c:ptCount val="1"/>
                <c:pt idx="0">
                  <c:v>Non-Pay TV Viewers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3.9479311409603209E-2"/>
                  <c:y val="6.1378821213524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6367-485F-BEA3-A348A9435C67}"/>
                </c:ext>
              </c:extLst>
            </c:dLbl>
            <c:dLbl>
              <c:idx val="1"/>
              <c:layout>
                <c:manualLayout>
                  <c:x val="-3.4577350625289487E-2"/>
                  <c:y val="6.137882121352478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6367-485F-BEA3-A348A9435C67}"/>
                </c:ext>
              </c:extLst>
            </c:dLbl>
            <c:dLbl>
              <c:idx val="2"/>
              <c:layout>
                <c:manualLayout>
                  <c:x val="-3.7028331017446348E-2"/>
                  <c:y val="5.4025880037054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6367-485F-BEA3-A348A9435C67}"/>
                </c:ext>
              </c:extLst>
            </c:dLbl>
            <c:dLbl>
              <c:idx val="3"/>
              <c:layout>
                <c:manualLayout>
                  <c:x val="-3.4577350625289528E-2"/>
                  <c:y val="5.402588003705419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367-485F-BEA3-A348A9435C67}"/>
                </c:ext>
              </c:extLst>
            </c:dLbl>
            <c:dLbl>
              <c:idx val="4"/>
              <c:layout>
                <c:manualLayout>
                  <c:x val="-3.8229311409603214E-2"/>
                  <c:y val="5.0349409448818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6367-485F-BEA3-A348A9435C67}"/>
                </c:ext>
              </c:extLst>
            </c:dLbl>
            <c:dLbl>
              <c:idx val="5"/>
              <c:layout>
                <c:manualLayout>
                  <c:x val="-4.3131272193916936E-2"/>
                  <c:y val="5.034940944881896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367-485F-BEA3-A348A9435C67}"/>
                </c:ext>
              </c:extLst>
            </c:dLbl>
            <c:dLbl>
              <c:idx val="6"/>
              <c:layout>
                <c:manualLayout>
                  <c:x val="-4.9362745098039215E-2"/>
                  <c:y val="4.29964682723483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367-485F-BEA3-A348A9435C6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pt idx="0">
                  <c:v>2013</c:v>
                </c:pt>
                <c:pt idx="1">
                  <c:v>2018</c:v>
                </c:pt>
                <c:pt idx="2">
                  <c:v>2019</c:v>
                </c:pt>
                <c:pt idx="3">
                  <c:v>2020</c:v>
                </c:pt>
                <c:pt idx="4">
                  <c:v>2021</c:v>
                </c:pt>
                <c:pt idx="5">
                  <c:v>2022</c:v>
                </c:pt>
                <c:pt idx="6">
                  <c:v>2023</c:v>
                </c:pt>
                <c:pt idx="7">
                  <c:v>2024</c:v>
                </c:pt>
                <c:pt idx="8">
                  <c:v>2025</c:v>
                </c:pt>
                <c:pt idx="9">
                  <c:v>2026</c:v>
                </c:pt>
              </c:numCache>
            </c:numRef>
          </c:cat>
          <c:val>
            <c:numRef>
              <c:f>Sheet1!$C$2:$C$11</c:f>
              <c:numCache>
                <c:formatCode>General</c:formatCode>
                <c:ptCount val="10"/>
                <c:pt idx="0">
                  <c:v>35.6</c:v>
                </c:pt>
                <c:pt idx="1">
                  <c:v>67.599999999999994</c:v>
                </c:pt>
                <c:pt idx="2">
                  <c:v>82.4</c:v>
                </c:pt>
                <c:pt idx="3">
                  <c:v>97.8</c:v>
                </c:pt>
                <c:pt idx="4">
                  <c:v>111</c:v>
                </c:pt>
                <c:pt idx="5">
                  <c:v>121</c:v>
                </c:pt>
                <c:pt idx="6">
                  <c:v>130.1</c:v>
                </c:pt>
                <c:pt idx="7">
                  <c:v>138.1</c:v>
                </c:pt>
                <c:pt idx="8">
                  <c:v>145.69999999999999</c:v>
                </c:pt>
                <c:pt idx="9">
                  <c:v>152.9</c:v>
                </c:pt>
              </c:numCache>
            </c:numRef>
          </c:val>
          <c:smooth val="0"/>
          <c:extLst>
            <c:ext xmlns:c16="http://schemas.microsoft.com/office/drawing/2014/chart" uri="{C3380CC4-5D6E-409C-BE32-E72D297353CC}">
              <c16:uniqueId val="{00000001-6367-485F-BEA3-A348A9435C67}"/>
            </c:ext>
          </c:extLst>
        </c:ser>
        <c:dLbls>
          <c:dLblPos val="t"/>
          <c:showLegendKey val="0"/>
          <c:showVal val="1"/>
          <c:showCatName val="0"/>
          <c:showSerName val="0"/>
          <c:showPercent val="0"/>
          <c:showBubbleSize val="0"/>
        </c:dLbls>
        <c:marker val="1"/>
        <c:smooth val="0"/>
        <c:axId val="887690271"/>
        <c:axId val="887686111"/>
      </c:lineChart>
      <c:catAx>
        <c:axId val="8876902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686111"/>
        <c:crosses val="autoZero"/>
        <c:auto val="1"/>
        <c:lblAlgn val="ctr"/>
        <c:lblOffset val="100"/>
        <c:noMultiLvlLbl val="0"/>
      </c:catAx>
      <c:valAx>
        <c:axId val="887686111"/>
        <c:scaling>
          <c:orientation val="minMax"/>
        </c:scaling>
        <c:delete val="0"/>
        <c:axPos val="l"/>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6902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3" name="Google Shape;103;p2:notes"/>
          <p:cNvSpPr>
            <a:spLocks noGrp="1" noRot="1" noChangeAspect="1"/>
          </p:cNvSpPr>
          <p:nvPr>
            <p:ph type="sldImg" idx="2"/>
          </p:nvPr>
        </p:nvSpPr>
        <p:spPr>
          <a:xfrm>
            <a:off x="2103438" y="685800"/>
            <a:ext cx="26511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4"/>
          <p:cNvSpPr txBox="1">
            <a:spLocks noGrp="1"/>
          </p:cNvSpPr>
          <p:nvPr>
            <p:ph type="ctrTitle"/>
          </p:nvPr>
        </p:nvSpPr>
        <p:spPr>
          <a:xfrm>
            <a:off x="582930" y="1646133"/>
            <a:ext cx="6606540" cy="3501813"/>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4"/>
          <p:cNvSpPr txBox="1">
            <a:spLocks noGrp="1"/>
          </p:cNvSpPr>
          <p:nvPr>
            <p:ph type="subTitle" idx="1"/>
          </p:nvPr>
        </p:nvSpPr>
        <p:spPr>
          <a:xfrm>
            <a:off x="971550" y="5282989"/>
            <a:ext cx="5829300" cy="2428451"/>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850"/>
              </a:spcBef>
              <a:spcAft>
                <a:spcPts val="0"/>
              </a:spcAft>
              <a:buClr>
                <a:schemeClr val="dk1"/>
              </a:buClr>
              <a:buSzPts val="2040"/>
              <a:buNone/>
              <a:defRPr sz="2040"/>
            </a:lvl1pPr>
            <a:lvl2pPr lvl="1" algn="ctr">
              <a:lnSpc>
                <a:spcPct val="90000"/>
              </a:lnSpc>
              <a:spcBef>
                <a:spcPts val="425"/>
              </a:spcBef>
              <a:spcAft>
                <a:spcPts val="0"/>
              </a:spcAft>
              <a:buClr>
                <a:schemeClr val="dk1"/>
              </a:buClr>
              <a:buSzPts val="1700"/>
              <a:buNone/>
              <a:defRPr sz="1700"/>
            </a:lvl2pPr>
            <a:lvl3pPr lvl="2" algn="ctr">
              <a:lnSpc>
                <a:spcPct val="90000"/>
              </a:lnSpc>
              <a:spcBef>
                <a:spcPts val="425"/>
              </a:spcBef>
              <a:spcAft>
                <a:spcPts val="0"/>
              </a:spcAft>
              <a:buClr>
                <a:schemeClr val="dk1"/>
              </a:buClr>
              <a:buSzPts val="1530"/>
              <a:buNone/>
              <a:defRPr sz="1530"/>
            </a:lvl3pPr>
            <a:lvl4pPr lvl="3" algn="ctr">
              <a:lnSpc>
                <a:spcPct val="90000"/>
              </a:lnSpc>
              <a:spcBef>
                <a:spcPts val="425"/>
              </a:spcBef>
              <a:spcAft>
                <a:spcPts val="0"/>
              </a:spcAft>
              <a:buClr>
                <a:schemeClr val="dk1"/>
              </a:buClr>
              <a:buSzPts val="1360"/>
              <a:buNone/>
              <a:defRPr sz="1360"/>
            </a:lvl4pPr>
            <a:lvl5pPr lvl="4" algn="ctr">
              <a:lnSpc>
                <a:spcPct val="90000"/>
              </a:lnSpc>
              <a:spcBef>
                <a:spcPts val="425"/>
              </a:spcBef>
              <a:spcAft>
                <a:spcPts val="0"/>
              </a:spcAft>
              <a:buClr>
                <a:schemeClr val="dk1"/>
              </a:buClr>
              <a:buSzPts val="1360"/>
              <a:buNone/>
              <a:defRPr sz="1360"/>
            </a:lvl5pPr>
            <a:lvl6pPr lvl="5" algn="ctr">
              <a:lnSpc>
                <a:spcPct val="90000"/>
              </a:lnSpc>
              <a:spcBef>
                <a:spcPts val="425"/>
              </a:spcBef>
              <a:spcAft>
                <a:spcPts val="0"/>
              </a:spcAft>
              <a:buClr>
                <a:schemeClr val="dk1"/>
              </a:buClr>
              <a:buSzPts val="1360"/>
              <a:buNone/>
              <a:defRPr sz="1360"/>
            </a:lvl6pPr>
            <a:lvl7pPr lvl="6" algn="ctr">
              <a:lnSpc>
                <a:spcPct val="90000"/>
              </a:lnSpc>
              <a:spcBef>
                <a:spcPts val="425"/>
              </a:spcBef>
              <a:spcAft>
                <a:spcPts val="0"/>
              </a:spcAft>
              <a:buClr>
                <a:schemeClr val="dk1"/>
              </a:buClr>
              <a:buSzPts val="1360"/>
              <a:buNone/>
              <a:defRPr sz="1360"/>
            </a:lvl7pPr>
            <a:lvl8pPr lvl="7" algn="ctr">
              <a:lnSpc>
                <a:spcPct val="90000"/>
              </a:lnSpc>
              <a:spcBef>
                <a:spcPts val="425"/>
              </a:spcBef>
              <a:spcAft>
                <a:spcPts val="0"/>
              </a:spcAft>
              <a:buClr>
                <a:schemeClr val="dk1"/>
              </a:buClr>
              <a:buSzPts val="1360"/>
              <a:buNone/>
              <a:defRPr sz="1360"/>
            </a:lvl8pPr>
            <a:lvl9pPr lvl="8" algn="ctr">
              <a:lnSpc>
                <a:spcPct val="90000"/>
              </a:lnSpc>
              <a:spcBef>
                <a:spcPts val="425"/>
              </a:spcBef>
              <a:spcAft>
                <a:spcPts val="0"/>
              </a:spcAft>
              <a:buClr>
                <a:schemeClr val="dk1"/>
              </a:buClr>
              <a:buSzPts val="1360"/>
              <a:buNone/>
              <a:defRPr sz="1360"/>
            </a:lvl9pPr>
          </a:lstStyle>
          <a:p>
            <a:endParaRPr/>
          </a:p>
        </p:txBody>
      </p:sp>
      <p:sp>
        <p:nvSpPr>
          <p:cNvPr id="14" name="Google Shape;14;p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3"/>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3"/>
          <p:cNvSpPr txBox="1">
            <a:spLocks noGrp="1"/>
          </p:cNvSpPr>
          <p:nvPr>
            <p:ph type="body" idx="1"/>
          </p:nvPr>
        </p:nvSpPr>
        <p:spPr>
          <a:xfrm rot="5400000">
            <a:off x="695219" y="2516718"/>
            <a:ext cx="6381962" cy="670369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1" name="Google Shape;71;p1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4"/>
          <p:cNvSpPr txBox="1">
            <a:spLocks noGrp="1"/>
          </p:cNvSpPr>
          <p:nvPr>
            <p:ph type="title"/>
          </p:nvPr>
        </p:nvSpPr>
        <p:spPr>
          <a:xfrm rot="5400000">
            <a:off x="2138071" y="3959569"/>
            <a:ext cx="8524029" cy="1675924"/>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4"/>
          <p:cNvSpPr txBox="1">
            <a:spLocks noGrp="1"/>
          </p:cNvSpPr>
          <p:nvPr>
            <p:ph type="body" idx="1"/>
          </p:nvPr>
        </p:nvSpPr>
        <p:spPr>
          <a:xfrm rot="5400000">
            <a:off x="-1262353" y="2332223"/>
            <a:ext cx="8524029" cy="4930616"/>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77" name="Google Shape;77;p14"/>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4"/>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4"/>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5"/>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5"/>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6"/>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24" name="Google Shape;24;p6"/>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6"/>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6"/>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7"/>
          <p:cNvSpPr txBox="1">
            <a:spLocks noGrp="1"/>
          </p:cNvSpPr>
          <p:nvPr>
            <p:ph type="title"/>
          </p:nvPr>
        </p:nvSpPr>
        <p:spPr>
          <a:xfrm>
            <a:off x="530305" y="2507618"/>
            <a:ext cx="6703695" cy="41840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5100"/>
              <a:buFont typeface="Calibri"/>
              <a:buNone/>
              <a:defRPr sz="51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
          <p:cNvSpPr txBox="1">
            <a:spLocks noGrp="1"/>
          </p:cNvSpPr>
          <p:nvPr>
            <p:ph type="body" idx="1"/>
          </p:nvPr>
        </p:nvSpPr>
        <p:spPr>
          <a:xfrm>
            <a:off x="530305" y="6731215"/>
            <a:ext cx="6703695" cy="220027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2040"/>
              <a:buNone/>
              <a:defRPr sz="2040">
                <a:solidFill>
                  <a:schemeClr val="dk1"/>
                </a:solidFill>
              </a:defRPr>
            </a:lvl1pPr>
            <a:lvl2pPr marL="914400" lvl="1" indent="-228600" algn="l">
              <a:lnSpc>
                <a:spcPct val="90000"/>
              </a:lnSpc>
              <a:spcBef>
                <a:spcPts val="425"/>
              </a:spcBef>
              <a:spcAft>
                <a:spcPts val="0"/>
              </a:spcAft>
              <a:buClr>
                <a:srgbClr val="888888"/>
              </a:buClr>
              <a:buSzPts val="1700"/>
              <a:buNone/>
              <a:defRPr sz="1700">
                <a:solidFill>
                  <a:srgbClr val="888888"/>
                </a:solidFill>
              </a:defRPr>
            </a:lvl2pPr>
            <a:lvl3pPr marL="1371600" lvl="2" indent="-228600" algn="l">
              <a:lnSpc>
                <a:spcPct val="90000"/>
              </a:lnSpc>
              <a:spcBef>
                <a:spcPts val="425"/>
              </a:spcBef>
              <a:spcAft>
                <a:spcPts val="0"/>
              </a:spcAft>
              <a:buClr>
                <a:srgbClr val="888888"/>
              </a:buClr>
              <a:buSzPts val="1530"/>
              <a:buNone/>
              <a:defRPr sz="1530">
                <a:solidFill>
                  <a:srgbClr val="888888"/>
                </a:solidFill>
              </a:defRPr>
            </a:lvl3pPr>
            <a:lvl4pPr marL="1828800" lvl="3" indent="-228600" algn="l">
              <a:lnSpc>
                <a:spcPct val="90000"/>
              </a:lnSpc>
              <a:spcBef>
                <a:spcPts val="425"/>
              </a:spcBef>
              <a:spcAft>
                <a:spcPts val="0"/>
              </a:spcAft>
              <a:buClr>
                <a:srgbClr val="888888"/>
              </a:buClr>
              <a:buSzPts val="1360"/>
              <a:buNone/>
              <a:defRPr sz="1360">
                <a:solidFill>
                  <a:srgbClr val="888888"/>
                </a:solidFill>
              </a:defRPr>
            </a:lvl4pPr>
            <a:lvl5pPr marL="2286000" lvl="4" indent="-228600" algn="l">
              <a:lnSpc>
                <a:spcPct val="90000"/>
              </a:lnSpc>
              <a:spcBef>
                <a:spcPts val="425"/>
              </a:spcBef>
              <a:spcAft>
                <a:spcPts val="0"/>
              </a:spcAft>
              <a:buClr>
                <a:srgbClr val="888888"/>
              </a:buClr>
              <a:buSzPts val="1360"/>
              <a:buNone/>
              <a:defRPr sz="1360">
                <a:solidFill>
                  <a:srgbClr val="888888"/>
                </a:solidFill>
              </a:defRPr>
            </a:lvl5pPr>
            <a:lvl6pPr marL="2743200" lvl="5" indent="-228600" algn="l">
              <a:lnSpc>
                <a:spcPct val="90000"/>
              </a:lnSpc>
              <a:spcBef>
                <a:spcPts val="425"/>
              </a:spcBef>
              <a:spcAft>
                <a:spcPts val="0"/>
              </a:spcAft>
              <a:buClr>
                <a:srgbClr val="888888"/>
              </a:buClr>
              <a:buSzPts val="1360"/>
              <a:buNone/>
              <a:defRPr sz="1360">
                <a:solidFill>
                  <a:srgbClr val="888888"/>
                </a:solidFill>
              </a:defRPr>
            </a:lvl6pPr>
            <a:lvl7pPr marL="3200400" lvl="6" indent="-228600" algn="l">
              <a:lnSpc>
                <a:spcPct val="90000"/>
              </a:lnSpc>
              <a:spcBef>
                <a:spcPts val="425"/>
              </a:spcBef>
              <a:spcAft>
                <a:spcPts val="0"/>
              </a:spcAft>
              <a:buClr>
                <a:srgbClr val="888888"/>
              </a:buClr>
              <a:buSzPts val="1360"/>
              <a:buNone/>
              <a:defRPr sz="1360">
                <a:solidFill>
                  <a:srgbClr val="888888"/>
                </a:solidFill>
              </a:defRPr>
            </a:lvl7pPr>
            <a:lvl8pPr marL="3657600" lvl="7" indent="-228600" algn="l">
              <a:lnSpc>
                <a:spcPct val="90000"/>
              </a:lnSpc>
              <a:spcBef>
                <a:spcPts val="425"/>
              </a:spcBef>
              <a:spcAft>
                <a:spcPts val="0"/>
              </a:spcAft>
              <a:buClr>
                <a:srgbClr val="888888"/>
              </a:buClr>
              <a:buSzPts val="1360"/>
              <a:buNone/>
              <a:defRPr sz="1360">
                <a:solidFill>
                  <a:srgbClr val="888888"/>
                </a:solidFill>
              </a:defRPr>
            </a:lvl8pPr>
            <a:lvl9pPr marL="4114800" lvl="8" indent="-228600" algn="l">
              <a:lnSpc>
                <a:spcPct val="90000"/>
              </a:lnSpc>
              <a:spcBef>
                <a:spcPts val="425"/>
              </a:spcBef>
              <a:spcAft>
                <a:spcPts val="0"/>
              </a:spcAft>
              <a:buClr>
                <a:srgbClr val="888888"/>
              </a:buClr>
              <a:buSzPts val="1360"/>
              <a:buNone/>
              <a:defRPr sz="1360">
                <a:solidFill>
                  <a:srgbClr val="888888"/>
                </a:solidFill>
              </a:defRPr>
            </a:lvl9pPr>
          </a:lstStyle>
          <a:p>
            <a:endParaRPr/>
          </a:p>
        </p:txBody>
      </p:sp>
      <p:sp>
        <p:nvSpPr>
          <p:cNvPr id="30" name="Google Shape;30;p7"/>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7"/>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8"/>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8"/>
          <p:cNvSpPr txBox="1">
            <a:spLocks noGrp="1"/>
          </p:cNvSpPr>
          <p:nvPr>
            <p:ph type="body" idx="1"/>
          </p:nvPr>
        </p:nvSpPr>
        <p:spPr>
          <a:xfrm>
            <a:off x="534353"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6" name="Google Shape;36;p8"/>
          <p:cNvSpPr txBox="1">
            <a:spLocks noGrp="1"/>
          </p:cNvSpPr>
          <p:nvPr>
            <p:ph type="body" idx="2"/>
          </p:nvPr>
        </p:nvSpPr>
        <p:spPr>
          <a:xfrm>
            <a:off x="3934778" y="2677584"/>
            <a:ext cx="3303270" cy="63819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37" name="Google Shape;37;p8"/>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8"/>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8"/>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9"/>
          <p:cNvSpPr txBox="1">
            <a:spLocks noGrp="1"/>
          </p:cNvSpPr>
          <p:nvPr>
            <p:ph type="title"/>
          </p:nvPr>
        </p:nvSpPr>
        <p:spPr>
          <a:xfrm>
            <a:off x="535365"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9"/>
          <p:cNvSpPr txBox="1">
            <a:spLocks noGrp="1"/>
          </p:cNvSpPr>
          <p:nvPr>
            <p:ph type="body" idx="1"/>
          </p:nvPr>
        </p:nvSpPr>
        <p:spPr>
          <a:xfrm>
            <a:off x="535366" y="2465706"/>
            <a:ext cx="3288089"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3" name="Google Shape;43;p9"/>
          <p:cNvSpPr txBox="1">
            <a:spLocks noGrp="1"/>
          </p:cNvSpPr>
          <p:nvPr>
            <p:ph type="body" idx="2"/>
          </p:nvPr>
        </p:nvSpPr>
        <p:spPr>
          <a:xfrm>
            <a:off x="535366" y="3674110"/>
            <a:ext cx="3288089"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4" name="Google Shape;44;p9"/>
          <p:cNvSpPr txBox="1">
            <a:spLocks noGrp="1"/>
          </p:cNvSpPr>
          <p:nvPr>
            <p:ph type="body" idx="3"/>
          </p:nvPr>
        </p:nvSpPr>
        <p:spPr>
          <a:xfrm>
            <a:off x="3934778" y="2465706"/>
            <a:ext cx="3304282" cy="120840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850"/>
              </a:spcBef>
              <a:spcAft>
                <a:spcPts val="0"/>
              </a:spcAft>
              <a:buClr>
                <a:schemeClr val="dk1"/>
              </a:buClr>
              <a:buSzPts val="2040"/>
              <a:buNone/>
              <a:defRPr sz="2040" b="1"/>
            </a:lvl1pPr>
            <a:lvl2pPr marL="914400" lvl="1" indent="-228600" algn="l">
              <a:lnSpc>
                <a:spcPct val="90000"/>
              </a:lnSpc>
              <a:spcBef>
                <a:spcPts val="425"/>
              </a:spcBef>
              <a:spcAft>
                <a:spcPts val="0"/>
              </a:spcAft>
              <a:buClr>
                <a:schemeClr val="dk1"/>
              </a:buClr>
              <a:buSzPts val="1700"/>
              <a:buNone/>
              <a:defRPr sz="1700" b="1"/>
            </a:lvl2pPr>
            <a:lvl3pPr marL="1371600" lvl="2" indent="-228600" algn="l">
              <a:lnSpc>
                <a:spcPct val="90000"/>
              </a:lnSpc>
              <a:spcBef>
                <a:spcPts val="425"/>
              </a:spcBef>
              <a:spcAft>
                <a:spcPts val="0"/>
              </a:spcAft>
              <a:buClr>
                <a:schemeClr val="dk1"/>
              </a:buClr>
              <a:buSzPts val="1530"/>
              <a:buNone/>
              <a:defRPr sz="1530" b="1"/>
            </a:lvl3pPr>
            <a:lvl4pPr marL="1828800" lvl="3" indent="-228600" algn="l">
              <a:lnSpc>
                <a:spcPct val="90000"/>
              </a:lnSpc>
              <a:spcBef>
                <a:spcPts val="425"/>
              </a:spcBef>
              <a:spcAft>
                <a:spcPts val="0"/>
              </a:spcAft>
              <a:buClr>
                <a:schemeClr val="dk1"/>
              </a:buClr>
              <a:buSzPts val="1360"/>
              <a:buNone/>
              <a:defRPr sz="1360" b="1"/>
            </a:lvl4pPr>
            <a:lvl5pPr marL="2286000" lvl="4" indent="-228600" algn="l">
              <a:lnSpc>
                <a:spcPct val="90000"/>
              </a:lnSpc>
              <a:spcBef>
                <a:spcPts val="425"/>
              </a:spcBef>
              <a:spcAft>
                <a:spcPts val="0"/>
              </a:spcAft>
              <a:buClr>
                <a:schemeClr val="dk1"/>
              </a:buClr>
              <a:buSzPts val="1360"/>
              <a:buNone/>
              <a:defRPr sz="1360" b="1"/>
            </a:lvl5pPr>
            <a:lvl6pPr marL="2743200" lvl="5" indent="-228600" algn="l">
              <a:lnSpc>
                <a:spcPct val="90000"/>
              </a:lnSpc>
              <a:spcBef>
                <a:spcPts val="425"/>
              </a:spcBef>
              <a:spcAft>
                <a:spcPts val="0"/>
              </a:spcAft>
              <a:buClr>
                <a:schemeClr val="dk1"/>
              </a:buClr>
              <a:buSzPts val="1360"/>
              <a:buNone/>
              <a:defRPr sz="1360" b="1"/>
            </a:lvl6pPr>
            <a:lvl7pPr marL="3200400" lvl="6" indent="-228600" algn="l">
              <a:lnSpc>
                <a:spcPct val="90000"/>
              </a:lnSpc>
              <a:spcBef>
                <a:spcPts val="425"/>
              </a:spcBef>
              <a:spcAft>
                <a:spcPts val="0"/>
              </a:spcAft>
              <a:buClr>
                <a:schemeClr val="dk1"/>
              </a:buClr>
              <a:buSzPts val="1360"/>
              <a:buNone/>
              <a:defRPr sz="1360" b="1"/>
            </a:lvl7pPr>
            <a:lvl8pPr marL="3657600" lvl="7" indent="-228600" algn="l">
              <a:lnSpc>
                <a:spcPct val="90000"/>
              </a:lnSpc>
              <a:spcBef>
                <a:spcPts val="425"/>
              </a:spcBef>
              <a:spcAft>
                <a:spcPts val="0"/>
              </a:spcAft>
              <a:buClr>
                <a:schemeClr val="dk1"/>
              </a:buClr>
              <a:buSzPts val="1360"/>
              <a:buNone/>
              <a:defRPr sz="1360" b="1"/>
            </a:lvl8pPr>
            <a:lvl9pPr marL="4114800" lvl="8" indent="-228600" algn="l">
              <a:lnSpc>
                <a:spcPct val="90000"/>
              </a:lnSpc>
              <a:spcBef>
                <a:spcPts val="425"/>
              </a:spcBef>
              <a:spcAft>
                <a:spcPts val="0"/>
              </a:spcAft>
              <a:buClr>
                <a:schemeClr val="dk1"/>
              </a:buClr>
              <a:buSzPts val="1360"/>
              <a:buNone/>
              <a:defRPr sz="1360" b="1"/>
            </a:lvl9pPr>
          </a:lstStyle>
          <a:p>
            <a:endParaRPr/>
          </a:p>
        </p:txBody>
      </p:sp>
      <p:sp>
        <p:nvSpPr>
          <p:cNvPr id="45" name="Google Shape;45;p9"/>
          <p:cNvSpPr txBox="1">
            <a:spLocks noGrp="1"/>
          </p:cNvSpPr>
          <p:nvPr>
            <p:ph type="body" idx="4"/>
          </p:nvPr>
        </p:nvSpPr>
        <p:spPr>
          <a:xfrm>
            <a:off x="3934778" y="3674110"/>
            <a:ext cx="3304282" cy="540406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850"/>
              </a:spcBef>
              <a:spcAft>
                <a:spcPts val="0"/>
              </a:spcAft>
              <a:buClr>
                <a:schemeClr val="dk1"/>
              </a:buClr>
              <a:buSzPts val="1800"/>
              <a:buChar char="•"/>
              <a:defRPr/>
            </a:lvl1pPr>
            <a:lvl2pPr marL="914400" lvl="1" indent="-342900" algn="l">
              <a:lnSpc>
                <a:spcPct val="90000"/>
              </a:lnSpc>
              <a:spcBef>
                <a:spcPts val="425"/>
              </a:spcBef>
              <a:spcAft>
                <a:spcPts val="0"/>
              </a:spcAft>
              <a:buClr>
                <a:schemeClr val="dk1"/>
              </a:buClr>
              <a:buSzPts val="1800"/>
              <a:buChar char="•"/>
              <a:defRPr/>
            </a:lvl2pPr>
            <a:lvl3pPr marL="1371600" lvl="2" indent="-342900" algn="l">
              <a:lnSpc>
                <a:spcPct val="90000"/>
              </a:lnSpc>
              <a:spcBef>
                <a:spcPts val="425"/>
              </a:spcBef>
              <a:spcAft>
                <a:spcPts val="0"/>
              </a:spcAft>
              <a:buClr>
                <a:schemeClr val="dk1"/>
              </a:buClr>
              <a:buSzPts val="1800"/>
              <a:buChar char="•"/>
              <a:defRPr/>
            </a:lvl3pPr>
            <a:lvl4pPr marL="1828800" lvl="3" indent="-342900" algn="l">
              <a:lnSpc>
                <a:spcPct val="90000"/>
              </a:lnSpc>
              <a:spcBef>
                <a:spcPts val="425"/>
              </a:spcBef>
              <a:spcAft>
                <a:spcPts val="0"/>
              </a:spcAft>
              <a:buClr>
                <a:schemeClr val="dk1"/>
              </a:buClr>
              <a:buSzPts val="1800"/>
              <a:buChar char="•"/>
              <a:defRPr/>
            </a:lvl4pPr>
            <a:lvl5pPr marL="2286000" lvl="4" indent="-342900" algn="l">
              <a:lnSpc>
                <a:spcPct val="90000"/>
              </a:lnSpc>
              <a:spcBef>
                <a:spcPts val="425"/>
              </a:spcBef>
              <a:spcAft>
                <a:spcPts val="0"/>
              </a:spcAft>
              <a:buClr>
                <a:schemeClr val="dk1"/>
              </a:buClr>
              <a:buSzPts val="1800"/>
              <a:buChar char="•"/>
              <a:defRPr/>
            </a:lvl5pPr>
            <a:lvl6pPr marL="2743200" lvl="5" indent="-342900" algn="l">
              <a:lnSpc>
                <a:spcPct val="90000"/>
              </a:lnSpc>
              <a:spcBef>
                <a:spcPts val="425"/>
              </a:spcBef>
              <a:spcAft>
                <a:spcPts val="0"/>
              </a:spcAft>
              <a:buClr>
                <a:schemeClr val="dk1"/>
              </a:buClr>
              <a:buSzPts val="1800"/>
              <a:buChar char="•"/>
              <a:defRPr/>
            </a:lvl6pPr>
            <a:lvl7pPr marL="3200400" lvl="6" indent="-342900" algn="l">
              <a:lnSpc>
                <a:spcPct val="90000"/>
              </a:lnSpc>
              <a:spcBef>
                <a:spcPts val="425"/>
              </a:spcBef>
              <a:spcAft>
                <a:spcPts val="0"/>
              </a:spcAft>
              <a:buClr>
                <a:schemeClr val="dk1"/>
              </a:buClr>
              <a:buSzPts val="1800"/>
              <a:buChar char="•"/>
              <a:defRPr/>
            </a:lvl7pPr>
            <a:lvl8pPr marL="3657600" lvl="7" indent="-342900" algn="l">
              <a:lnSpc>
                <a:spcPct val="90000"/>
              </a:lnSpc>
              <a:spcBef>
                <a:spcPts val="425"/>
              </a:spcBef>
              <a:spcAft>
                <a:spcPts val="0"/>
              </a:spcAft>
              <a:buClr>
                <a:schemeClr val="dk1"/>
              </a:buClr>
              <a:buSzPts val="1800"/>
              <a:buChar char="•"/>
              <a:defRPr/>
            </a:lvl8pPr>
            <a:lvl9pPr marL="4114800" lvl="8" indent="-342900" algn="l">
              <a:lnSpc>
                <a:spcPct val="90000"/>
              </a:lnSpc>
              <a:spcBef>
                <a:spcPts val="425"/>
              </a:spcBef>
              <a:spcAft>
                <a:spcPts val="0"/>
              </a:spcAft>
              <a:buClr>
                <a:schemeClr val="dk1"/>
              </a:buClr>
              <a:buSzPts val="1800"/>
              <a:buChar char="•"/>
              <a:defRPr/>
            </a:lvl9pPr>
          </a:lstStyle>
          <a:p>
            <a:endParaRPr/>
          </a:p>
        </p:txBody>
      </p:sp>
      <p:sp>
        <p:nvSpPr>
          <p:cNvPr id="46" name="Google Shape;46;p9"/>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9"/>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9"/>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10"/>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10"/>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0"/>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0"/>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1"/>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1"/>
          <p:cNvSpPr txBox="1">
            <a:spLocks noGrp="1"/>
          </p:cNvSpPr>
          <p:nvPr>
            <p:ph type="body" idx="1"/>
          </p:nvPr>
        </p:nvSpPr>
        <p:spPr>
          <a:xfrm>
            <a:off x="3304282" y="1448226"/>
            <a:ext cx="3934778" cy="7147983"/>
          </a:xfrm>
          <a:prstGeom prst="rect">
            <a:avLst/>
          </a:prstGeom>
          <a:noFill/>
          <a:ln>
            <a:noFill/>
          </a:ln>
        </p:spPr>
        <p:txBody>
          <a:bodyPr spcFirstLastPara="1" wrap="square" lIns="91425" tIns="45700" rIns="91425" bIns="45700" anchor="t" anchorCtr="0">
            <a:normAutofit/>
          </a:bodyPr>
          <a:lstStyle>
            <a:lvl1pPr marL="457200" lvl="0" indent="-401320" algn="l">
              <a:lnSpc>
                <a:spcPct val="90000"/>
              </a:lnSpc>
              <a:spcBef>
                <a:spcPts val="850"/>
              </a:spcBef>
              <a:spcAft>
                <a:spcPts val="0"/>
              </a:spcAft>
              <a:buClr>
                <a:schemeClr val="dk1"/>
              </a:buClr>
              <a:buSzPts val="2720"/>
              <a:buChar char="•"/>
              <a:defRPr sz="2720"/>
            </a:lvl1pPr>
            <a:lvl2pPr marL="914400" lvl="1" indent="-379730" algn="l">
              <a:lnSpc>
                <a:spcPct val="90000"/>
              </a:lnSpc>
              <a:spcBef>
                <a:spcPts val="425"/>
              </a:spcBef>
              <a:spcAft>
                <a:spcPts val="0"/>
              </a:spcAft>
              <a:buClr>
                <a:schemeClr val="dk1"/>
              </a:buClr>
              <a:buSzPts val="2380"/>
              <a:buChar char="•"/>
              <a:defRPr sz="2380"/>
            </a:lvl2pPr>
            <a:lvl3pPr marL="1371600" lvl="2" indent="-358139" algn="l">
              <a:lnSpc>
                <a:spcPct val="90000"/>
              </a:lnSpc>
              <a:spcBef>
                <a:spcPts val="425"/>
              </a:spcBef>
              <a:spcAft>
                <a:spcPts val="0"/>
              </a:spcAft>
              <a:buClr>
                <a:schemeClr val="dk1"/>
              </a:buClr>
              <a:buSzPts val="2040"/>
              <a:buChar char="•"/>
              <a:defRPr sz="2040"/>
            </a:lvl3pPr>
            <a:lvl4pPr marL="1828800" lvl="3" indent="-336550" algn="l">
              <a:lnSpc>
                <a:spcPct val="90000"/>
              </a:lnSpc>
              <a:spcBef>
                <a:spcPts val="425"/>
              </a:spcBef>
              <a:spcAft>
                <a:spcPts val="0"/>
              </a:spcAft>
              <a:buClr>
                <a:schemeClr val="dk1"/>
              </a:buClr>
              <a:buSzPts val="1700"/>
              <a:buChar char="•"/>
              <a:defRPr sz="1700"/>
            </a:lvl4pPr>
            <a:lvl5pPr marL="2286000" lvl="4" indent="-336550" algn="l">
              <a:lnSpc>
                <a:spcPct val="90000"/>
              </a:lnSpc>
              <a:spcBef>
                <a:spcPts val="425"/>
              </a:spcBef>
              <a:spcAft>
                <a:spcPts val="0"/>
              </a:spcAft>
              <a:buClr>
                <a:schemeClr val="dk1"/>
              </a:buClr>
              <a:buSzPts val="1700"/>
              <a:buChar char="•"/>
              <a:defRPr sz="1700"/>
            </a:lvl5pPr>
            <a:lvl6pPr marL="2743200" lvl="5" indent="-336550" algn="l">
              <a:lnSpc>
                <a:spcPct val="90000"/>
              </a:lnSpc>
              <a:spcBef>
                <a:spcPts val="425"/>
              </a:spcBef>
              <a:spcAft>
                <a:spcPts val="0"/>
              </a:spcAft>
              <a:buClr>
                <a:schemeClr val="dk1"/>
              </a:buClr>
              <a:buSzPts val="1700"/>
              <a:buChar char="•"/>
              <a:defRPr sz="1700"/>
            </a:lvl6pPr>
            <a:lvl7pPr marL="3200400" lvl="6" indent="-336550" algn="l">
              <a:lnSpc>
                <a:spcPct val="90000"/>
              </a:lnSpc>
              <a:spcBef>
                <a:spcPts val="425"/>
              </a:spcBef>
              <a:spcAft>
                <a:spcPts val="0"/>
              </a:spcAft>
              <a:buClr>
                <a:schemeClr val="dk1"/>
              </a:buClr>
              <a:buSzPts val="1700"/>
              <a:buChar char="•"/>
              <a:defRPr sz="1700"/>
            </a:lvl7pPr>
            <a:lvl8pPr marL="3657600" lvl="7" indent="-336550" algn="l">
              <a:lnSpc>
                <a:spcPct val="90000"/>
              </a:lnSpc>
              <a:spcBef>
                <a:spcPts val="425"/>
              </a:spcBef>
              <a:spcAft>
                <a:spcPts val="0"/>
              </a:spcAft>
              <a:buClr>
                <a:schemeClr val="dk1"/>
              </a:buClr>
              <a:buSzPts val="1700"/>
              <a:buChar char="•"/>
              <a:defRPr sz="1700"/>
            </a:lvl8pPr>
            <a:lvl9pPr marL="4114800" lvl="8" indent="-336550" algn="l">
              <a:lnSpc>
                <a:spcPct val="90000"/>
              </a:lnSpc>
              <a:spcBef>
                <a:spcPts val="425"/>
              </a:spcBef>
              <a:spcAft>
                <a:spcPts val="0"/>
              </a:spcAft>
              <a:buClr>
                <a:schemeClr val="dk1"/>
              </a:buClr>
              <a:buSzPts val="1700"/>
              <a:buChar char="•"/>
              <a:defRPr sz="1700"/>
            </a:lvl9pPr>
          </a:lstStyle>
          <a:p>
            <a:endParaRPr/>
          </a:p>
        </p:txBody>
      </p:sp>
      <p:sp>
        <p:nvSpPr>
          <p:cNvPr id="57" name="Google Shape;57;p11"/>
          <p:cNvSpPr txBox="1">
            <a:spLocks noGrp="1"/>
          </p:cNvSpPr>
          <p:nvPr>
            <p:ph type="body" idx="2"/>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58" name="Google Shape;58;p11"/>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1"/>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1"/>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535365" y="670560"/>
            <a:ext cx="2506801" cy="23469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720"/>
              <a:buFont typeface="Calibri"/>
              <a:buNone/>
              <a:defRPr sz="27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2"/>
          <p:cNvSpPr>
            <a:spLocks noGrp="1"/>
          </p:cNvSpPr>
          <p:nvPr>
            <p:ph type="pic" idx="2"/>
          </p:nvPr>
        </p:nvSpPr>
        <p:spPr>
          <a:xfrm>
            <a:off x="3304282" y="1448226"/>
            <a:ext cx="3934778" cy="7147983"/>
          </a:xfrm>
          <a:prstGeom prst="rect">
            <a:avLst/>
          </a:prstGeom>
          <a:noFill/>
          <a:ln>
            <a:noFill/>
          </a:ln>
        </p:spPr>
      </p:sp>
      <p:sp>
        <p:nvSpPr>
          <p:cNvPr id="64" name="Google Shape;64;p12"/>
          <p:cNvSpPr txBox="1">
            <a:spLocks noGrp="1"/>
          </p:cNvSpPr>
          <p:nvPr>
            <p:ph type="body" idx="1"/>
          </p:nvPr>
        </p:nvSpPr>
        <p:spPr>
          <a:xfrm>
            <a:off x="535365" y="3017520"/>
            <a:ext cx="2506801" cy="5590329"/>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850"/>
              </a:spcBef>
              <a:spcAft>
                <a:spcPts val="0"/>
              </a:spcAft>
              <a:buClr>
                <a:schemeClr val="dk1"/>
              </a:buClr>
              <a:buSzPts val="1360"/>
              <a:buNone/>
              <a:defRPr sz="1360"/>
            </a:lvl1pPr>
            <a:lvl2pPr marL="914400" lvl="1" indent="-228600" algn="l">
              <a:lnSpc>
                <a:spcPct val="90000"/>
              </a:lnSpc>
              <a:spcBef>
                <a:spcPts val="425"/>
              </a:spcBef>
              <a:spcAft>
                <a:spcPts val="0"/>
              </a:spcAft>
              <a:buClr>
                <a:schemeClr val="dk1"/>
              </a:buClr>
              <a:buSzPts val="1190"/>
              <a:buNone/>
              <a:defRPr sz="1190"/>
            </a:lvl2pPr>
            <a:lvl3pPr marL="1371600" lvl="2" indent="-228600" algn="l">
              <a:lnSpc>
                <a:spcPct val="90000"/>
              </a:lnSpc>
              <a:spcBef>
                <a:spcPts val="425"/>
              </a:spcBef>
              <a:spcAft>
                <a:spcPts val="0"/>
              </a:spcAft>
              <a:buClr>
                <a:schemeClr val="dk1"/>
              </a:buClr>
              <a:buSzPts val="1020"/>
              <a:buNone/>
              <a:defRPr sz="1020"/>
            </a:lvl3pPr>
            <a:lvl4pPr marL="1828800" lvl="3" indent="-228600" algn="l">
              <a:lnSpc>
                <a:spcPct val="90000"/>
              </a:lnSpc>
              <a:spcBef>
                <a:spcPts val="425"/>
              </a:spcBef>
              <a:spcAft>
                <a:spcPts val="0"/>
              </a:spcAft>
              <a:buClr>
                <a:schemeClr val="dk1"/>
              </a:buClr>
              <a:buSzPts val="850"/>
              <a:buNone/>
              <a:defRPr sz="850"/>
            </a:lvl4pPr>
            <a:lvl5pPr marL="2286000" lvl="4" indent="-228600" algn="l">
              <a:lnSpc>
                <a:spcPct val="90000"/>
              </a:lnSpc>
              <a:spcBef>
                <a:spcPts val="425"/>
              </a:spcBef>
              <a:spcAft>
                <a:spcPts val="0"/>
              </a:spcAft>
              <a:buClr>
                <a:schemeClr val="dk1"/>
              </a:buClr>
              <a:buSzPts val="850"/>
              <a:buNone/>
              <a:defRPr sz="850"/>
            </a:lvl5pPr>
            <a:lvl6pPr marL="2743200" lvl="5" indent="-228600" algn="l">
              <a:lnSpc>
                <a:spcPct val="90000"/>
              </a:lnSpc>
              <a:spcBef>
                <a:spcPts val="425"/>
              </a:spcBef>
              <a:spcAft>
                <a:spcPts val="0"/>
              </a:spcAft>
              <a:buClr>
                <a:schemeClr val="dk1"/>
              </a:buClr>
              <a:buSzPts val="850"/>
              <a:buNone/>
              <a:defRPr sz="850"/>
            </a:lvl6pPr>
            <a:lvl7pPr marL="3200400" lvl="6" indent="-228600" algn="l">
              <a:lnSpc>
                <a:spcPct val="90000"/>
              </a:lnSpc>
              <a:spcBef>
                <a:spcPts val="425"/>
              </a:spcBef>
              <a:spcAft>
                <a:spcPts val="0"/>
              </a:spcAft>
              <a:buClr>
                <a:schemeClr val="dk1"/>
              </a:buClr>
              <a:buSzPts val="850"/>
              <a:buNone/>
              <a:defRPr sz="850"/>
            </a:lvl7pPr>
            <a:lvl8pPr marL="3657600" lvl="7" indent="-228600" algn="l">
              <a:lnSpc>
                <a:spcPct val="90000"/>
              </a:lnSpc>
              <a:spcBef>
                <a:spcPts val="425"/>
              </a:spcBef>
              <a:spcAft>
                <a:spcPts val="0"/>
              </a:spcAft>
              <a:buClr>
                <a:schemeClr val="dk1"/>
              </a:buClr>
              <a:buSzPts val="850"/>
              <a:buNone/>
              <a:defRPr sz="850"/>
            </a:lvl8pPr>
            <a:lvl9pPr marL="4114800" lvl="8" indent="-228600" algn="l">
              <a:lnSpc>
                <a:spcPct val="90000"/>
              </a:lnSpc>
              <a:spcBef>
                <a:spcPts val="425"/>
              </a:spcBef>
              <a:spcAft>
                <a:spcPts val="0"/>
              </a:spcAft>
              <a:buClr>
                <a:schemeClr val="dk1"/>
              </a:buClr>
              <a:buSzPts val="850"/>
              <a:buNone/>
              <a:defRPr sz="850"/>
            </a:lvl9pPr>
          </a:lstStyle>
          <a:p>
            <a:endParaRPr/>
          </a:p>
        </p:txBody>
      </p:sp>
      <p:sp>
        <p:nvSpPr>
          <p:cNvPr id="65" name="Google Shape;65;p12"/>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2"/>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2"/>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
          <p:cNvSpPr txBox="1">
            <a:spLocks noGrp="1"/>
          </p:cNvSpPr>
          <p:nvPr>
            <p:ph type="title"/>
          </p:nvPr>
        </p:nvSpPr>
        <p:spPr>
          <a:xfrm>
            <a:off x="534353" y="535519"/>
            <a:ext cx="6703695" cy="1944159"/>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740"/>
              <a:buFont typeface="Calibri"/>
              <a:buNone/>
              <a:defRPr sz="374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3"/>
          <p:cNvSpPr txBox="1">
            <a:spLocks noGrp="1"/>
          </p:cNvSpPr>
          <p:nvPr>
            <p:ph type="body" idx="1"/>
          </p:nvPr>
        </p:nvSpPr>
        <p:spPr>
          <a:xfrm>
            <a:off x="534353" y="2677584"/>
            <a:ext cx="6703695" cy="6381962"/>
          </a:xfrm>
          <a:prstGeom prst="rect">
            <a:avLst/>
          </a:prstGeom>
          <a:noFill/>
          <a:ln>
            <a:noFill/>
          </a:ln>
        </p:spPr>
        <p:txBody>
          <a:bodyPr spcFirstLastPara="1" wrap="square" lIns="91425" tIns="45700" rIns="91425" bIns="45700" anchor="t" anchorCtr="0">
            <a:normAutofit/>
          </a:bodyPr>
          <a:lstStyle>
            <a:lvl1pPr marL="457200" marR="0" lvl="0" indent="-379730" algn="l" rtl="0">
              <a:lnSpc>
                <a:spcPct val="90000"/>
              </a:lnSpc>
              <a:spcBef>
                <a:spcPts val="850"/>
              </a:spcBef>
              <a:spcAft>
                <a:spcPts val="0"/>
              </a:spcAft>
              <a:buClr>
                <a:schemeClr val="dk1"/>
              </a:buClr>
              <a:buSzPts val="2380"/>
              <a:buFont typeface="Arial"/>
              <a:buChar char="•"/>
              <a:defRPr sz="2380" b="0" i="0" u="none" strike="noStrike" cap="none">
                <a:solidFill>
                  <a:schemeClr val="dk1"/>
                </a:solidFill>
                <a:latin typeface="Calibri"/>
                <a:ea typeface="Calibri"/>
                <a:cs typeface="Calibri"/>
                <a:sym typeface="Calibri"/>
              </a:defRPr>
            </a:lvl1pPr>
            <a:lvl2pPr marL="914400" marR="0" lvl="1" indent="-358140" algn="l" rtl="0">
              <a:lnSpc>
                <a:spcPct val="90000"/>
              </a:lnSpc>
              <a:spcBef>
                <a:spcPts val="425"/>
              </a:spcBef>
              <a:spcAft>
                <a:spcPts val="0"/>
              </a:spcAft>
              <a:buClr>
                <a:schemeClr val="dk1"/>
              </a:buClr>
              <a:buSzPts val="2040"/>
              <a:buFont typeface="Arial"/>
              <a:buChar char="•"/>
              <a:defRPr sz="2040" b="0" i="0" u="none" strike="noStrike" cap="none">
                <a:solidFill>
                  <a:schemeClr val="dk1"/>
                </a:solidFill>
                <a:latin typeface="Calibri"/>
                <a:ea typeface="Calibri"/>
                <a:cs typeface="Calibri"/>
                <a:sym typeface="Calibri"/>
              </a:defRPr>
            </a:lvl2pPr>
            <a:lvl3pPr marL="1371600" marR="0" lvl="2" indent="-336550" algn="l" rtl="0">
              <a:lnSpc>
                <a:spcPct val="90000"/>
              </a:lnSpc>
              <a:spcBef>
                <a:spcPts val="425"/>
              </a:spcBef>
              <a:spcAft>
                <a:spcPts val="0"/>
              </a:spcAft>
              <a:buClr>
                <a:schemeClr val="dk1"/>
              </a:buClr>
              <a:buSzPts val="1700"/>
              <a:buFont typeface="Arial"/>
              <a:buChar char="•"/>
              <a:defRPr sz="1700" b="0" i="0" u="none" strike="noStrike" cap="none">
                <a:solidFill>
                  <a:schemeClr val="dk1"/>
                </a:solidFill>
                <a:latin typeface="Calibri"/>
                <a:ea typeface="Calibri"/>
                <a:cs typeface="Calibri"/>
                <a:sym typeface="Calibri"/>
              </a:defRPr>
            </a:lvl3pPr>
            <a:lvl4pPr marL="1828800" marR="0" lvl="3" indent="-325755"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4pPr>
            <a:lvl5pPr marL="2286000" marR="0" lvl="4"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5pPr>
            <a:lvl6pPr marL="2743200" marR="0" lvl="5"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6pPr>
            <a:lvl7pPr marL="3200400" marR="0" lvl="6"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7pPr>
            <a:lvl8pPr marL="3657600" marR="0" lvl="7"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8pPr>
            <a:lvl9pPr marL="4114800" marR="0" lvl="8" indent="-325754" algn="l" rtl="0">
              <a:lnSpc>
                <a:spcPct val="90000"/>
              </a:lnSpc>
              <a:spcBef>
                <a:spcPts val="425"/>
              </a:spcBef>
              <a:spcAft>
                <a:spcPts val="0"/>
              </a:spcAft>
              <a:buClr>
                <a:schemeClr val="dk1"/>
              </a:buClr>
              <a:buSzPts val="1530"/>
              <a:buFont typeface="Arial"/>
              <a:buChar char="•"/>
              <a:defRPr sz="1530" b="0" i="0" u="none" strike="noStrike" cap="none">
                <a:solidFill>
                  <a:schemeClr val="dk1"/>
                </a:solidFill>
                <a:latin typeface="Calibri"/>
                <a:ea typeface="Calibri"/>
                <a:cs typeface="Calibri"/>
                <a:sym typeface="Calibri"/>
              </a:defRPr>
            </a:lvl9pPr>
          </a:lstStyle>
          <a:p>
            <a:endParaRPr/>
          </a:p>
        </p:txBody>
      </p:sp>
      <p:sp>
        <p:nvSpPr>
          <p:cNvPr id="8" name="Google Shape;8;p3"/>
          <p:cNvSpPr txBox="1">
            <a:spLocks noGrp="1"/>
          </p:cNvSpPr>
          <p:nvPr>
            <p:ph type="dt" idx="10"/>
          </p:nvPr>
        </p:nvSpPr>
        <p:spPr>
          <a:xfrm>
            <a:off x="534353" y="9322649"/>
            <a:ext cx="1748790" cy="535517"/>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3"/>
          <p:cNvSpPr txBox="1">
            <a:spLocks noGrp="1"/>
          </p:cNvSpPr>
          <p:nvPr>
            <p:ph type="ftr" idx="11"/>
          </p:nvPr>
        </p:nvSpPr>
        <p:spPr>
          <a:xfrm>
            <a:off x="2574608" y="9322649"/>
            <a:ext cx="2623185" cy="535517"/>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2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3"/>
          <p:cNvSpPr txBox="1">
            <a:spLocks noGrp="1"/>
          </p:cNvSpPr>
          <p:nvPr>
            <p:ph type="sldNum" idx="12"/>
          </p:nvPr>
        </p:nvSpPr>
        <p:spPr>
          <a:xfrm>
            <a:off x="5489258" y="9322649"/>
            <a:ext cx="1748790" cy="53551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20" b="0" i="0" u="none" strike="noStrike" cap="none">
                <a:solidFill>
                  <a:srgbClr val="888888"/>
                </a:solidFill>
                <a:latin typeface="Calibri"/>
                <a:ea typeface="Calibri"/>
                <a:cs typeface="Calibri"/>
                <a:sym typeface="Calibri"/>
              </a:defRPr>
            </a:lvl1pPr>
            <a:lvl2pPr marL="0" marR="0" lvl="1" indent="0" algn="r" rtl="0">
              <a:spcBef>
                <a:spcPts val="0"/>
              </a:spcBef>
              <a:buNone/>
              <a:defRPr sz="1020" b="0" i="0" u="none" strike="noStrike" cap="none">
                <a:solidFill>
                  <a:srgbClr val="888888"/>
                </a:solidFill>
                <a:latin typeface="Calibri"/>
                <a:ea typeface="Calibri"/>
                <a:cs typeface="Calibri"/>
                <a:sym typeface="Calibri"/>
              </a:defRPr>
            </a:lvl2pPr>
            <a:lvl3pPr marL="0" marR="0" lvl="2" indent="0" algn="r" rtl="0">
              <a:spcBef>
                <a:spcPts val="0"/>
              </a:spcBef>
              <a:buNone/>
              <a:defRPr sz="1020" b="0" i="0" u="none" strike="noStrike" cap="none">
                <a:solidFill>
                  <a:srgbClr val="888888"/>
                </a:solidFill>
                <a:latin typeface="Calibri"/>
                <a:ea typeface="Calibri"/>
                <a:cs typeface="Calibri"/>
                <a:sym typeface="Calibri"/>
              </a:defRPr>
            </a:lvl3pPr>
            <a:lvl4pPr marL="0" marR="0" lvl="3" indent="0" algn="r" rtl="0">
              <a:spcBef>
                <a:spcPts val="0"/>
              </a:spcBef>
              <a:buNone/>
              <a:defRPr sz="1020" b="0" i="0" u="none" strike="noStrike" cap="none">
                <a:solidFill>
                  <a:srgbClr val="888888"/>
                </a:solidFill>
                <a:latin typeface="Calibri"/>
                <a:ea typeface="Calibri"/>
                <a:cs typeface="Calibri"/>
                <a:sym typeface="Calibri"/>
              </a:defRPr>
            </a:lvl4pPr>
            <a:lvl5pPr marL="0" marR="0" lvl="4" indent="0" algn="r" rtl="0">
              <a:spcBef>
                <a:spcPts val="0"/>
              </a:spcBef>
              <a:buNone/>
              <a:defRPr sz="1020" b="0" i="0" u="none" strike="noStrike" cap="none">
                <a:solidFill>
                  <a:srgbClr val="888888"/>
                </a:solidFill>
                <a:latin typeface="Calibri"/>
                <a:ea typeface="Calibri"/>
                <a:cs typeface="Calibri"/>
                <a:sym typeface="Calibri"/>
              </a:defRPr>
            </a:lvl5pPr>
            <a:lvl6pPr marL="0" marR="0" lvl="5" indent="0" algn="r" rtl="0">
              <a:spcBef>
                <a:spcPts val="0"/>
              </a:spcBef>
              <a:buNone/>
              <a:defRPr sz="1020" b="0" i="0" u="none" strike="noStrike" cap="none">
                <a:solidFill>
                  <a:srgbClr val="888888"/>
                </a:solidFill>
                <a:latin typeface="Calibri"/>
                <a:ea typeface="Calibri"/>
                <a:cs typeface="Calibri"/>
                <a:sym typeface="Calibri"/>
              </a:defRPr>
            </a:lvl6pPr>
            <a:lvl7pPr marL="0" marR="0" lvl="6" indent="0" algn="r" rtl="0">
              <a:spcBef>
                <a:spcPts val="0"/>
              </a:spcBef>
              <a:buNone/>
              <a:defRPr sz="1020" b="0" i="0" u="none" strike="noStrike" cap="none">
                <a:solidFill>
                  <a:srgbClr val="888888"/>
                </a:solidFill>
                <a:latin typeface="Calibri"/>
                <a:ea typeface="Calibri"/>
                <a:cs typeface="Calibri"/>
                <a:sym typeface="Calibri"/>
              </a:defRPr>
            </a:lvl7pPr>
            <a:lvl8pPr marL="0" marR="0" lvl="7" indent="0" algn="r" rtl="0">
              <a:spcBef>
                <a:spcPts val="0"/>
              </a:spcBef>
              <a:buNone/>
              <a:defRPr sz="1020" b="0" i="0" u="none" strike="noStrike" cap="none">
                <a:solidFill>
                  <a:srgbClr val="888888"/>
                </a:solidFill>
                <a:latin typeface="Calibri"/>
                <a:ea typeface="Calibri"/>
                <a:cs typeface="Calibri"/>
                <a:sym typeface="Calibri"/>
              </a:defRPr>
            </a:lvl8pPr>
            <a:lvl9pPr marL="0" marR="0" lvl="8" indent="0" algn="r" rtl="0">
              <a:spcBef>
                <a:spcPts val="0"/>
              </a:spcBef>
              <a:buNone/>
              <a:defRPr sz="102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pic>
        <p:nvPicPr>
          <p:cNvPr id="84" name="Google Shape;84;p1" descr="A person and person sitting on a couch watching a television&#10;&#10;Description automatically generated with medium confidence"/>
          <p:cNvPicPr preferRelativeResize="0"/>
          <p:nvPr/>
        </p:nvPicPr>
        <p:blipFill rotWithShape="1">
          <a:blip r:embed="rId3">
            <a:alphaModFix/>
          </a:blip>
          <a:srcRect/>
          <a:stretch/>
        </p:blipFill>
        <p:spPr>
          <a:xfrm>
            <a:off x="0" y="0"/>
            <a:ext cx="7781925" cy="4085511"/>
          </a:xfrm>
          <a:prstGeom prst="rect">
            <a:avLst/>
          </a:prstGeom>
          <a:noFill/>
          <a:ln>
            <a:noFill/>
          </a:ln>
        </p:spPr>
      </p:pic>
      <p:sp>
        <p:nvSpPr>
          <p:cNvPr id="85" name="Google Shape;85;p1"/>
          <p:cNvSpPr txBox="1"/>
          <p:nvPr/>
        </p:nvSpPr>
        <p:spPr>
          <a:xfrm>
            <a:off x="202624" y="32151"/>
            <a:ext cx="6389562" cy="797654"/>
          </a:xfrm>
          <a:prstGeom prst="rect">
            <a:avLst/>
          </a:prstGeom>
          <a:noFill/>
          <a:ln>
            <a:noFill/>
          </a:ln>
        </p:spPr>
        <p:txBody>
          <a:bodyPr spcFirstLastPara="1" wrap="square" lIns="0" tIns="12700" rIns="0" bIns="0" anchor="b" anchorCtr="0">
            <a:spAutoFit/>
          </a:bodyPr>
          <a:lstStyle/>
          <a:p>
            <a:pPr marL="0" marR="0" lvl="0" indent="0" algn="l" rtl="0">
              <a:lnSpc>
                <a:spcPct val="100000"/>
              </a:lnSpc>
              <a:spcBef>
                <a:spcPts val="0"/>
              </a:spcBef>
              <a:spcAft>
                <a:spcPts val="0"/>
              </a:spcAft>
              <a:buClr>
                <a:schemeClr val="lt1"/>
              </a:buClr>
              <a:buSzPts val="5100"/>
              <a:buFont typeface="Arial"/>
              <a:buNone/>
            </a:pPr>
            <a:r>
              <a:rPr lang="en-US" sz="5100" b="1" i="0" u="none" strike="noStrike" cap="none">
                <a:solidFill>
                  <a:schemeClr val="lt1"/>
                </a:solidFill>
                <a:latin typeface="Arial"/>
                <a:ea typeface="Arial"/>
                <a:cs typeface="Arial"/>
                <a:sym typeface="Arial"/>
              </a:rPr>
              <a:t>State of TV Viewers </a:t>
            </a:r>
            <a:endParaRPr sz="5100" b="1" i="0" u="none" strike="noStrike" cap="none">
              <a:solidFill>
                <a:schemeClr val="lt1"/>
              </a:solidFill>
              <a:latin typeface="Arial"/>
              <a:ea typeface="Arial"/>
              <a:cs typeface="Arial"/>
              <a:sym typeface="Arial"/>
            </a:endParaRPr>
          </a:p>
        </p:txBody>
      </p:sp>
      <p:sp>
        <p:nvSpPr>
          <p:cNvPr id="86" name="Google Shape;86;p1"/>
          <p:cNvSpPr txBox="1"/>
          <p:nvPr/>
        </p:nvSpPr>
        <p:spPr>
          <a:xfrm>
            <a:off x="186294" y="980393"/>
            <a:ext cx="7444751" cy="298543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cap="none">
                <a:solidFill>
                  <a:schemeClr val="lt1"/>
                </a:solidFill>
                <a:latin typeface="Arial"/>
                <a:ea typeface="Arial"/>
                <a:cs typeface="Arial"/>
                <a:sym typeface="Arial"/>
              </a:rPr>
              <a:t>Streaming has been growing in popularity among consumers over the last few years, and this year we have finally seen the tipping point for this channel surpassing linear TV in terms of viewing time.</a:t>
            </a:r>
            <a:endParaRPr/>
          </a:p>
          <a:p>
            <a:pPr marL="0" marR="0" lvl="0" indent="0" algn="l" rtl="0">
              <a:spcBef>
                <a:spcPts val="0"/>
              </a:spcBef>
              <a:spcAft>
                <a:spcPts val="0"/>
              </a:spcAft>
              <a:buNone/>
            </a:pPr>
            <a:endParaRPr sz="1600" b="0" i="0" u="none" strike="noStrike" cap="none">
              <a:solidFill>
                <a:schemeClr val="lt1"/>
              </a:solidFill>
              <a:latin typeface="Arial"/>
              <a:ea typeface="Arial"/>
              <a:cs typeface="Arial"/>
              <a:sym typeface="Arial"/>
            </a:endParaRPr>
          </a:p>
          <a:p>
            <a:pPr marL="0" marR="0" lvl="0" indent="0" algn="l" rtl="0">
              <a:spcBef>
                <a:spcPts val="0"/>
              </a:spcBef>
              <a:spcAft>
                <a:spcPts val="0"/>
              </a:spcAft>
              <a:buNone/>
            </a:pPr>
            <a:r>
              <a:rPr lang="en-US" sz="1600" b="0" i="0" u="none" strike="noStrike" cap="none">
                <a:solidFill>
                  <a:schemeClr val="lt1"/>
                </a:solidFill>
                <a:latin typeface="Arial"/>
                <a:ea typeface="Arial"/>
                <a:cs typeface="Arial"/>
                <a:sym typeface="Arial"/>
              </a:rPr>
              <a:t>In July of 2022, streaming viewership passed cable for the first time ever. According to a report from Nielsen, streaming made up 34.8% of all viewing time that month, topping cable’s 34.4% and broadcast’s 21.6%. And that rise in streaming viewership only continued for the rest of the year—reaching 36.2% of all viewing time in September vs. the 33.8% and 24.2% of time that consumers spent with cable and broadcast, respectively. This is despite a 222% increase in sports viewing on broadcast channels around that time.</a:t>
            </a:r>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graphicFrame>
        <p:nvGraphicFramePr>
          <p:cNvPr id="87" name="Google Shape;87;p1"/>
          <p:cNvGraphicFramePr/>
          <p:nvPr/>
        </p:nvGraphicFramePr>
        <p:xfrm>
          <a:off x="125025" y="3792569"/>
          <a:ext cx="6059309" cy="3459650"/>
        </p:xfrm>
        <a:graphic>
          <a:graphicData uri="http://schemas.openxmlformats.org/drawingml/2006/chart">
            <c:chart xmlns:c="http://schemas.openxmlformats.org/drawingml/2006/chart" xmlns:r="http://schemas.openxmlformats.org/officeDocument/2006/relationships" r:id="rId4"/>
          </a:graphicData>
        </a:graphic>
      </p:graphicFrame>
      <p:sp>
        <p:nvSpPr>
          <p:cNvPr id="88" name="Google Shape;88;p1"/>
          <p:cNvSpPr txBox="1"/>
          <p:nvPr/>
        </p:nvSpPr>
        <p:spPr>
          <a:xfrm>
            <a:off x="143643" y="7101050"/>
            <a:ext cx="115993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B0F0"/>
                </a:solidFill>
                <a:latin typeface="Arial"/>
                <a:ea typeface="Arial"/>
                <a:cs typeface="Arial"/>
                <a:sym typeface="Arial"/>
              </a:rPr>
              <a:t>Sept 2021</a:t>
            </a:r>
            <a:endParaRPr/>
          </a:p>
        </p:txBody>
      </p:sp>
      <p:sp>
        <p:nvSpPr>
          <p:cNvPr id="89" name="Google Shape;89;p1"/>
          <p:cNvSpPr txBox="1"/>
          <p:nvPr/>
        </p:nvSpPr>
        <p:spPr>
          <a:xfrm>
            <a:off x="4139765" y="7095610"/>
            <a:ext cx="115993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B0F0"/>
                </a:solidFill>
                <a:latin typeface="Arial"/>
                <a:ea typeface="Arial"/>
                <a:cs typeface="Arial"/>
                <a:sym typeface="Arial"/>
              </a:rPr>
              <a:t>Sept 2022</a:t>
            </a:r>
            <a:endParaRPr/>
          </a:p>
        </p:txBody>
      </p:sp>
      <p:sp>
        <p:nvSpPr>
          <p:cNvPr id="90" name="Google Shape;90;p1"/>
          <p:cNvSpPr txBox="1"/>
          <p:nvPr/>
        </p:nvSpPr>
        <p:spPr>
          <a:xfrm>
            <a:off x="1155030" y="7101050"/>
            <a:ext cx="1159934" cy="30777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rgbClr val="00B0F0"/>
                </a:solidFill>
                <a:latin typeface="Arial"/>
                <a:ea typeface="Arial"/>
                <a:cs typeface="Arial"/>
                <a:sym typeface="Arial"/>
              </a:rPr>
              <a:t>Dec 2021</a:t>
            </a:r>
            <a:endParaRPr/>
          </a:p>
        </p:txBody>
      </p:sp>
      <p:sp>
        <p:nvSpPr>
          <p:cNvPr id="91" name="Google Shape;91;p1"/>
          <p:cNvSpPr txBox="1"/>
          <p:nvPr/>
        </p:nvSpPr>
        <p:spPr>
          <a:xfrm>
            <a:off x="2228271" y="7098330"/>
            <a:ext cx="11599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Arial"/>
                <a:ea typeface="Arial"/>
                <a:cs typeface="Arial"/>
                <a:sym typeface="Arial"/>
              </a:rPr>
              <a:t>June 2021</a:t>
            </a:r>
            <a:endParaRPr/>
          </a:p>
        </p:txBody>
      </p:sp>
      <p:sp>
        <p:nvSpPr>
          <p:cNvPr id="92" name="Google Shape;92;p1"/>
          <p:cNvSpPr txBox="1"/>
          <p:nvPr/>
        </p:nvSpPr>
        <p:spPr>
          <a:xfrm>
            <a:off x="3184018" y="7095610"/>
            <a:ext cx="1159934"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a:solidFill>
                  <a:srgbClr val="00B0F0"/>
                </a:solidFill>
                <a:latin typeface="Arial"/>
                <a:ea typeface="Arial"/>
                <a:cs typeface="Arial"/>
                <a:sym typeface="Arial"/>
              </a:rPr>
              <a:t>March 2022</a:t>
            </a:r>
            <a:endParaRPr/>
          </a:p>
        </p:txBody>
      </p:sp>
      <p:sp>
        <p:nvSpPr>
          <p:cNvPr id="93" name="Google Shape;93;p1"/>
          <p:cNvSpPr/>
          <p:nvPr/>
        </p:nvSpPr>
        <p:spPr>
          <a:xfrm>
            <a:off x="-1" y="7463784"/>
            <a:ext cx="7781925" cy="242316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4" name="Google Shape;94;p1"/>
          <p:cNvSpPr txBox="1"/>
          <p:nvPr/>
        </p:nvSpPr>
        <p:spPr>
          <a:xfrm>
            <a:off x="280880" y="7633632"/>
            <a:ext cx="6389562" cy="443711"/>
          </a:xfrm>
          <a:prstGeom prst="rect">
            <a:avLst/>
          </a:prstGeom>
          <a:noFill/>
          <a:ln>
            <a:noFill/>
          </a:ln>
        </p:spPr>
        <p:txBody>
          <a:bodyPr spcFirstLastPara="1" wrap="square" lIns="0" tIns="12700" rIns="0" bIns="0" anchor="b"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1" u="none" dirty="0">
                <a:solidFill>
                  <a:schemeClr val="lt1"/>
                </a:solidFill>
                <a:latin typeface="Arial"/>
                <a:ea typeface="Arial"/>
                <a:cs typeface="Arial"/>
                <a:sym typeface="Arial"/>
              </a:rPr>
              <a:t>US Pay vs. Non-Pay TV Viewers</a:t>
            </a:r>
            <a:endParaRPr sz="2800" b="1" u="none" dirty="0">
              <a:solidFill>
                <a:schemeClr val="lt1"/>
              </a:solidFill>
              <a:latin typeface="Arial"/>
              <a:ea typeface="Arial"/>
              <a:cs typeface="Arial"/>
              <a:sym typeface="Arial"/>
            </a:endParaRPr>
          </a:p>
        </p:txBody>
      </p:sp>
      <p:sp>
        <p:nvSpPr>
          <p:cNvPr id="95" name="Google Shape;95;p1"/>
          <p:cNvSpPr/>
          <p:nvPr/>
        </p:nvSpPr>
        <p:spPr>
          <a:xfrm>
            <a:off x="5450436" y="5931135"/>
            <a:ext cx="2086796" cy="2086796"/>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96" name="Google Shape;96;p1" descr="Lightbulb and gear with solid fill"/>
          <p:cNvPicPr preferRelativeResize="0"/>
          <p:nvPr/>
        </p:nvPicPr>
        <p:blipFill rotWithShape="1">
          <a:blip r:embed="rId5">
            <a:alphaModFix/>
          </a:blip>
          <a:srcRect/>
          <a:stretch/>
        </p:blipFill>
        <p:spPr>
          <a:xfrm>
            <a:off x="5743665" y="6201136"/>
            <a:ext cx="1513910" cy="1513910"/>
          </a:xfrm>
          <a:prstGeom prst="rect">
            <a:avLst/>
          </a:prstGeom>
          <a:noFill/>
          <a:ln>
            <a:noFill/>
          </a:ln>
        </p:spPr>
      </p:pic>
      <p:pic>
        <p:nvPicPr>
          <p:cNvPr id="97" name="Google Shape;97;p1" descr="Television with solid fill"/>
          <p:cNvPicPr preferRelativeResize="0"/>
          <p:nvPr/>
        </p:nvPicPr>
        <p:blipFill rotWithShape="1">
          <a:blip r:embed="rId6">
            <a:alphaModFix/>
          </a:blip>
          <a:srcRect/>
          <a:stretch/>
        </p:blipFill>
        <p:spPr>
          <a:xfrm>
            <a:off x="6489774" y="65285"/>
            <a:ext cx="938079" cy="938079"/>
          </a:xfrm>
          <a:prstGeom prst="rect">
            <a:avLst/>
          </a:prstGeom>
          <a:noFill/>
          <a:ln>
            <a:noFill/>
          </a:ln>
        </p:spPr>
      </p:pic>
      <p:sp>
        <p:nvSpPr>
          <p:cNvPr id="98" name="Google Shape;98;p1"/>
          <p:cNvSpPr txBox="1"/>
          <p:nvPr/>
        </p:nvSpPr>
        <p:spPr>
          <a:xfrm>
            <a:off x="213949" y="8180713"/>
            <a:ext cx="6772940"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dirty="0">
                <a:solidFill>
                  <a:schemeClr val="lt1"/>
                </a:solidFill>
                <a:latin typeface="Arial"/>
                <a:ea typeface="Arial"/>
                <a:cs typeface="Arial"/>
                <a:sym typeface="Arial"/>
              </a:rPr>
              <a:t>Part of the reason for this drop in viewership on linear has been the rise of cord-cutting. This </a:t>
            </a:r>
            <a:r>
              <a:rPr lang="en-US" sz="1200" i="0" dirty="0">
                <a:solidFill>
                  <a:schemeClr val="lt1"/>
                </a:solidFill>
                <a:latin typeface="Arial"/>
                <a:ea typeface="Arial"/>
                <a:cs typeface="Arial"/>
                <a:sym typeface="Arial"/>
              </a:rPr>
              <a:t>yea</a:t>
            </a:r>
            <a:r>
              <a:rPr lang="en-US" sz="1200" b="0" i="0" dirty="0">
                <a:solidFill>
                  <a:schemeClr val="lt1"/>
                </a:solidFill>
                <a:latin typeface="Arial"/>
                <a:ea typeface="Arial"/>
                <a:cs typeface="Arial"/>
                <a:sym typeface="Arial"/>
              </a:rPr>
              <a:t>r, the number of pay TV households dropped significantly—falling 7.2% to 66.4 million households. At this rate, eMarketer expects non-pay TV (cord-cutter and cord-never) households to outnumber </a:t>
            </a:r>
            <a:r>
              <a:rPr lang="en-US" sz="1200" dirty="0" err="1">
                <a:solidFill>
                  <a:schemeClr val="lt1"/>
                </a:solidFill>
                <a:latin typeface="Arial"/>
                <a:ea typeface="Arial"/>
                <a:cs typeface="Arial"/>
                <a:sym typeface="Arial"/>
              </a:rPr>
              <a:t>P</a:t>
            </a:r>
            <a:r>
              <a:rPr lang="en-US" sz="1200" b="0" i="0" dirty="0" err="1">
                <a:solidFill>
                  <a:schemeClr val="lt1"/>
                </a:solidFill>
                <a:latin typeface="Arial"/>
                <a:ea typeface="Arial"/>
                <a:cs typeface="Arial"/>
                <a:sym typeface="Arial"/>
              </a:rPr>
              <a:t>ay-TV</a:t>
            </a:r>
            <a:r>
              <a:rPr lang="en-US" sz="1200" b="0" i="0" dirty="0">
                <a:solidFill>
                  <a:schemeClr val="lt1"/>
                </a:solidFill>
                <a:latin typeface="Arial"/>
                <a:ea typeface="Arial"/>
                <a:cs typeface="Arial"/>
                <a:sym typeface="Arial"/>
              </a:rPr>
              <a:t> households by next year and reach 25 million more households than </a:t>
            </a:r>
            <a:r>
              <a:rPr lang="en-US" sz="1200" dirty="0" err="1">
                <a:solidFill>
                  <a:schemeClr val="lt1"/>
                </a:solidFill>
                <a:latin typeface="Arial"/>
                <a:ea typeface="Arial"/>
                <a:cs typeface="Arial"/>
                <a:sym typeface="Arial"/>
              </a:rPr>
              <a:t>P</a:t>
            </a:r>
            <a:r>
              <a:rPr lang="en-US" sz="1200" b="0" i="0" dirty="0" err="1">
                <a:solidFill>
                  <a:schemeClr val="lt1"/>
                </a:solidFill>
                <a:latin typeface="Arial"/>
                <a:ea typeface="Arial"/>
                <a:cs typeface="Arial"/>
                <a:sym typeface="Arial"/>
              </a:rPr>
              <a:t>ay-TV</a:t>
            </a:r>
            <a:r>
              <a:rPr lang="en-US" sz="1200" b="0" i="0" dirty="0">
                <a:solidFill>
                  <a:schemeClr val="lt1"/>
                </a:solidFill>
                <a:latin typeface="Arial"/>
                <a:ea typeface="Arial"/>
                <a:cs typeface="Arial"/>
                <a:sym typeface="Arial"/>
              </a:rPr>
              <a:t> by 2026.</a:t>
            </a:r>
            <a:endParaRPr sz="1200" dirty="0">
              <a:solidFill>
                <a:schemeClr val="lt1"/>
              </a:solidFill>
              <a:latin typeface="Calibri"/>
              <a:ea typeface="Calibri"/>
              <a:cs typeface="Calibri"/>
              <a:sym typeface="Calibri"/>
            </a:endParaRPr>
          </a:p>
        </p:txBody>
      </p:sp>
      <p:sp>
        <p:nvSpPr>
          <p:cNvPr id="99" name="Google Shape;99;p1"/>
          <p:cNvSpPr txBox="1"/>
          <p:nvPr/>
        </p:nvSpPr>
        <p:spPr>
          <a:xfrm>
            <a:off x="5299694" y="4325576"/>
            <a:ext cx="2134500" cy="659400"/>
          </a:xfrm>
          <a:prstGeom prst="rect">
            <a:avLst/>
          </a:prstGeom>
          <a:noFill/>
          <a:ln>
            <a:noFill/>
          </a:ln>
        </p:spPr>
        <p:txBody>
          <a:bodyPr spcFirstLastPara="1" wrap="square" lIns="0" tIns="12700" rIns="0" bIns="0" anchor="b" anchorCtr="0">
            <a:spAutoFit/>
          </a:bodyPr>
          <a:lstStyle/>
          <a:p>
            <a:pPr marL="0" marR="0" lvl="0" indent="0" algn="l" rtl="0">
              <a:lnSpc>
                <a:spcPct val="100000"/>
              </a:lnSpc>
              <a:spcBef>
                <a:spcPts val="0"/>
              </a:spcBef>
              <a:spcAft>
                <a:spcPts val="0"/>
              </a:spcAft>
              <a:buClr>
                <a:schemeClr val="accent2"/>
              </a:buClr>
              <a:buSzPts val="1400"/>
              <a:buFont typeface="Arial"/>
              <a:buNone/>
            </a:pPr>
            <a:r>
              <a:rPr lang="en-US" sz="1400" b="1" u="none">
                <a:solidFill>
                  <a:schemeClr val="accent2"/>
                </a:solidFill>
                <a:latin typeface="Arial"/>
                <a:ea typeface="Arial"/>
                <a:cs typeface="Arial"/>
                <a:sym typeface="Arial"/>
              </a:rPr>
              <a:t>Share of US Time Spent with TV from Sept 2021-2022</a:t>
            </a:r>
            <a:endParaRPr sz="1400" b="1" u="none">
              <a:solidFill>
                <a:schemeClr val="accent2"/>
              </a:solidFill>
              <a:latin typeface="Arial"/>
              <a:ea typeface="Arial"/>
              <a:cs typeface="Arial"/>
              <a:sym typeface="Arial"/>
            </a:endParaRPr>
          </a:p>
        </p:txBody>
      </p:sp>
      <p:pic>
        <p:nvPicPr>
          <p:cNvPr id="100" name="Google Shape;100;p1"/>
          <p:cNvPicPr preferRelativeResize="0"/>
          <p:nvPr/>
        </p:nvPicPr>
        <p:blipFill>
          <a:blip r:embed="rId7">
            <a:alphaModFix/>
          </a:blip>
          <a:stretch>
            <a:fillRect/>
          </a:stretch>
        </p:blipFill>
        <p:spPr>
          <a:xfrm>
            <a:off x="6592175" y="398575"/>
            <a:ext cx="733276" cy="179376"/>
          </a:xfrm>
          <a:prstGeom prst="rect">
            <a:avLst/>
          </a:prstGeom>
          <a:noFill/>
          <a:ln>
            <a:noFill/>
          </a:ln>
        </p:spPr>
      </p:pic>
      <p:pic>
        <p:nvPicPr>
          <p:cNvPr id="3" name="Picture 2" descr="A picture containing screenshot, text&#10;&#10;Description automatically generated">
            <a:extLst>
              <a:ext uri="{FF2B5EF4-FFF2-40B4-BE49-F238E27FC236}">
                <a16:creationId xmlns:a16="http://schemas.microsoft.com/office/drawing/2014/main" id="{1CEACDE7-8860-57B2-EE83-3C25F4512D5F}"/>
              </a:ext>
            </a:extLst>
          </p:cNvPr>
          <p:cNvPicPr>
            <a:picLocks noChangeAspect="1"/>
          </p:cNvPicPr>
          <p:nvPr/>
        </p:nvPicPr>
        <p:blipFill>
          <a:blip r:embed="rId8"/>
          <a:stretch>
            <a:fillRect/>
          </a:stretch>
        </p:blipFill>
        <p:spPr>
          <a:xfrm>
            <a:off x="4832" y="176231"/>
            <a:ext cx="7762736" cy="1004884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aphicFrame>
        <p:nvGraphicFramePr>
          <p:cNvPr id="105" name="Google Shape;105;p2"/>
          <p:cNvGraphicFramePr/>
          <p:nvPr/>
        </p:nvGraphicFramePr>
        <p:xfrm>
          <a:off x="311995" y="262428"/>
          <a:ext cx="4593925" cy="3062616"/>
        </p:xfrm>
        <a:graphic>
          <a:graphicData uri="http://schemas.openxmlformats.org/drawingml/2006/chart">
            <c:chart xmlns:c="http://schemas.openxmlformats.org/drawingml/2006/chart" xmlns:r="http://schemas.openxmlformats.org/officeDocument/2006/relationships" r:id="rId3"/>
          </a:graphicData>
        </a:graphic>
      </p:graphicFrame>
      <p:sp>
        <p:nvSpPr>
          <p:cNvPr id="106" name="Google Shape;106;p2"/>
          <p:cNvSpPr txBox="1"/>
          <p:nvPr/>
        </p:nvSpPr>
        <p:spPr>
          <a:xfrm>
            <a:off x="67140" y="3138286"/>
            <a:ext cx="6213344"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0" i="0">
                <a:solidFill>
                  <a:srgbClr val="00B0F0"/>
                </a:solidFill>
                <a:latin typeface="Arial"/>
                <a:ea typeface="Arial"/>
                <a:cs typeface="Arial"/>
                <a:sym typeface="Arial"/>
              </a:rPr>
              <a:t>It comes as no surprise that so many households have chosen to make that switch from linear to streaming this year. One study from Civic Science found that 63% of cord-cutters did so because they considered cable to be too expensive. With the recent economic turmoil, many households can’t justify spending an average of $1,618 a year for cable TV channels they don’t watch.</a:t>
            </a:r>
            <a:endParaRPr sz="1100">
              <a:solidFill>
                <a:srgbClr val="00B0F0"/>
              </a:solidFill>
              <a:latin typeface="Arial"/>
              <a:ea typeface="Arial"/>
              <a:cs typeface="Arial"/>
              <a:sym typeface="Arial"/>
            </a:endParaRPr>
          </a:p>
        </p:txBody>
      </p:sp>
      <p:pic>
        <p:nvPicPr>
          <p:cNvPr id="107" name="Google Shape;107;p2" descr="Young woman thinking"/>
          <p:cNvPicPr preferRelativeResize="0"/>
          <p:nvPr/>
        </p:nvPicPr>
        <p:blipFill rotWithShape="1">
          <a:blip r:embed="rId4">
            <a:alphaModFix/>
          </a:blip>
          <a:srcRect l="7413"/>
          <a:stretch/>
        </p:blipFill>
        <p:spPr>
          <a:xfrm>
            <a:off x="0" y="4788022"/>
            <a:ext cx="7772399" cy="5270377"/>
          </a:xfrm>
          <a:prstGeom prst="rect">
            <a:avLst/>
          </a:prstGeom>
          <a:noFill/>
          <a:ln>
            <a:noFill/>
          </a:ln>
          <a:effectLst>
            <a:outerShdw blurRad="292100" dist="139700" dir="2700000" algn="tl" rotWithShape="0">
              <a:srgbClr val="333333">
                <a:alpha val="64705"/>
              </a:srgbClr>
            </a:outerShdw>
          </a:effectLst>
        </p:spPr>
      </p:pic>
      <p:sp>
        <p:nvSpPr>
          <p:cNvPr id="108" name="Google Shape;108;p2"/>
          <p:cNvSpPr/>
          <p:nvPr/>
        </p:nvSpPr>
        <p:spPr>
          <a:xfrm>
            <a:off x="0" y="4013536"/>
            <a:ext cx="5667153" cy="809879"/>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2"/>
          <p:cNvSpPr txBox="1"/>
          <p:nvPr/>
        </p:nvSpPr>
        <p:spPr>
          <a:xfrm>
            <a:off x="281433" y="3943759"/>
            <a:ext cx="6389562" cy="887422"/>
          </a:xfrm>
          <a:prstGeom prst="rect">
            <a:avLst/>
          </a:prstGeom>
          <a:noFill/>
          <a:ln>
            <a:noFill/>
          </a:ln>
        </p:spPr>
        <p:txBody>
          <a:bodyPr spcFirstLastPara="1" wrap="square" lIns="0" tIns="12700" rIns="0" bIns="0" anchor="b" anchorCtr="0">
            <a:spAutoFit/>
          </a:bodyPr>
          <a:lstStyle/>
          <a:p>
            <a:pPr marL="0" marR="0" lvl="0" indent="0" algn="l" rtl="0">
              <a:lnSpc>
                <a:spcPct val="100000"/>
              </a:lnSpc>
              <a:spcBef>
                <a:spcPts val="0"/>
              </a:spcBef>
              <a:spcAft>
                <a:spcPts val="0"/>
              </a:spcAft>
              <a:buClr>
                <a:schemeClr val="lt1"/>
              </a:buClr>
              <a:buSzPts val="2800"/>
              <a:buFont typeface="Arial"/>
              <a:buNone/>
            </a:pPr>
            <a:r>
              <a:rPr lang="en-US" sz="2800" b="1">
                <a:solidFill>
                  <a:schemeClr val="lt1"/>
                </a:solidFill>
                <a:latin typeface="Arial"/>
                <a:ea typeface="Arial"/>
                <a:cs typeface="Arial"/>
                <a:sym typeface="Arial"/>
              </a:rPr>
              <a:t>What About TV Advertisers?</a:t>
            </a:r>
            <a:endParaRPr/>
          </a:p>
          <a:p>
            <a:pPr marL="0" marR="0" lvl="0" indent="0" algn="l" rtl="0">
              <a:lnSpc>
                <a:spcPct val="100000"/>
              </a:lnSpc>
              <a:spcBef>
                <a:spcPts val="100"/>
              </a:spcBef>
              <a:spcAft>
                <a:spcPts val="0"/>
              </a:spcAft>
              <a:buClr>
                <a:schemeClr val="lt1"/>
              </a:buClr>
              <a:buSzPts val="2800"/>
              <a:buFont typeface="Arial"/>
              <a:buNone/>
            </a:pPr>
            <a:r>
              <a:rPr lang="en-US" sz="2800" b="1">
                <a:solidFill>
                  <a:schemeClr val="lt1"/>
                </a:solidFill>
                <a:latin typeface="Arial"/>
                <a:ea typeface="Arial"/>
                <a:cs typeface="Arial"/>
                <a:sym typeface="Arial"/>
              </a:rPr>
              <a:t>Why are they slow to Change?</a:t>
            </a:r>
            <a:endParaRPr sz="2800" b="1">
              <a:solidFill>
                <a:schemeClr val="lt1"/>
              </a:solidFill>
              <a:latin typeface="Arial"/>
              <a:ea typeface="Arial"/>
              <a:cs typeface="Arial"/>
              <a:sym typeface="Arial"/>
            </a:endParaRPr>
          </a:p>
        </p:txBody>
      </p:sp>
      <p:sp>
        <p:nvSpPr>
          <p:cNvPr id="110" name="Google Shape;110;p2"/>
          <p:cNvSpPr txBox="1"/>
          <p:nvPr/>
        </p:nvSpPr>
        <p:spPr>
          <a:xfrm>
            <a:off x="67140" y="4889289"/>
            <a:ext cx="7308823" cy="101566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0" i="0">
                <a:solidFill>
                  <a:srgbClr val="C55A11"/>
                </a:solidFill>
                <a:latin typeface="Arial"/>
                <a:ea typeface="Arial"/>
                <a:cs typeface="Arial"/>
                <a:sym typeface="Arial"/>
              </a:rPr>
              <a:t>Advertisers have also been increasing their investment in Connected TV ads. eMarketer estimates that US CTV ad spend will exceed $21 billion this year—reaching $43.59 billion by 2026. The source raised their estimates in October due to the number of streaming services that added ad-supported tiers this year, and the news that mid-tier streaming services had more ad growth than expected.</a:t>
            </a:r>
            <a:endParaRPr sz="1200">
              <a:solidFill>
                <a:srgbClr val="C55A11"/>
              </a:solidFill>
              <a:latin typeface="Calibri"/>
              <a:ea typeface="Calibri"/>
              <a:cs typeface="Calibri"/>
              <a:sym typeface="Calibri"/>
            </a:endParaRPr>
          </a:p>
        </p:txBody>
      </p:sp>
      <p:sp>
        <p:nvSpPr>
          <p:cNvPr id="111" name="Google Shape;111;p2"/>
          <p:cNvSpPr/>
          <p:nvPr/>
        </p:nvSpPr>
        <p:spPr>
          <a:xfrm>
            <a:off x="4905920" y="2136972"/>
            <a:ext cx="192505" cy="192505"/>
          </a:xfrm>
          <a:prstGeom prst="ellips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2" name="Google Shape;112;p2"/>
          <p:cNvSpPr/>
          <p:nvPr/>
        </p:nvSpPr>
        <p:spPr>
          <a:xfrm>
            <a:off x="4905920" y="2459350"/>
            <a:ext cx="192505" cy="192505"/>
          </a:xfrm>
          <a:prstGeom prst="ellipse">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3" name="Google Shape;113;p2"/>
          <p:cNvSpPr txBox="1"/>
          <p:nvPr/>
        </p:nvSpPr>
        <p:spPr>
          <a:xfrm>
            <a:off x="5098425" y="2430744"/>
            <a:ext cx="1492603"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Pay TV Viewers</a:t>
            </a:r>
            <a:endParaRPr/>
          </a:p>
        </p:txBody>
      </p:sp>
      <p:sp>
        <p:nvSpPr>
          <p:cNvPr id="114" name="Google Shape;114;p2"/>
          <p:cNvSpPr txBox="1"/>
          <p:nvPr/>
        </p:nvSpPr>
        <p:spPr>
          <a:xfrm>
            <a:off x="5098424" y="2099657"/>
            <a:ext cx="1740325"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Arial"/>
                <a:ea typeface="Arial"/>
                <a:cs typeface="Arial"/>
                <a:sym typeface="Arial"/>
              </a:rPr>
              <a:t>Non-Pay TV Viewers</a:t>
            </a:r>
            <a:endParaRPr/>
          </a:p>
        </p:txBody>
      </p:sp>
      <p:sp>
        <p:nvSpPr>
          <p:cNvPr id="115" name="Google Shape;115;p2"/>
          <p:cNvSpPr/>
          <p:nvPr/>
        </p:nvSpPr>
        <p:spPr>
          <a:xfrm>
            <a:off x="5801377" y="217373"/>
            <a:ext cx="1659028" cy="1659028"/>
          </a:xfrm>
          <a:prstGeom prst="ellipse">
            <a:avLst/>
          </a:prstGeom>
          <a:solidFill>
            <a:srgbClr val="00B0F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6" name="Google Shape;116;p2" descr="Social network with solid fill"/>
          <p:cNvPicPr preferRelativeResize="0"/>
          <p:nvPr/>
        </p:nvPicPr>
        <p:blipFill rotWithShape="1">
          <a:blip r:embed="rId5">
            <a:alphaModFix/>
          </a:blip>
          <a:srcRect/>
          <a:stretch/>
        </p:blipFill>
        <p:spPr>
          <a:xfrm>
            <a:off x="5939317" y="268159"/>
            <a:ext cx="1463355" cy="1463355"/>
          </a:xfrm>
          <a:prstGeom prst="rect">
            <a:avLst/>
          </a:prstGeom>
          <a:noFill/>
          <a:ln>
            <a:noFill/>
          </a:ln>
        </p:spPr>
      </p:pic>
      <p:pic>
        <p:nvPicPr>
          <p:cNvPr id="117" name="Google Shape;117;p2" descr="Chart, bar chart, histogram&#10;&#10;Description automatically generated"/>
          <p:cNvPicPr preferRelativeResize="0"/>
          <p:nvPr/>
        </p:nvPicPr>
        <p:blipFill rotWithShape="1">
          <a:blip r:embed="rId6">
            <a:alphaModFix amt="85000"/>
          </a:blip>
          <a:srcRect/>
          <a:stretch/>
        </p:blipFill>
        <p:spPr>
          <a:xfrm>
            <a:off x="4069788" y="6063824"/>
            <a:ext cx="3549876" cy="3007004"/>
          </a:xfrm>
          <a:prstGeom prst="rect">
            <a:avLst/>
          </a:prstGeom>
          <a:noFill/>
          <a:ln>
            <a:noFill/>
          </a:ln>
        </p:spPr>
      </p:pic>
      <p:sp>
        <p:nvSpPr>
          <p:cNvPr id="118" name="Google Shape;118;p2"/>
          <p:cNvSpPr/>
          <p:nvPr/>
        </p:nvSpPr>
        <p:spPr>
          <a:xfrm>
            <a:off x="4069788" y="6261600"/>
            <a:ext cx="3714793" cy="4688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9" name="Google Shape;119;p2"/>
          <p:cNvSpPr txBox="1"/>
          <p:nvPr/>
        </p:nvSpPr>
        <p:spPr>
          <a:xfrm>
            <a:off x="4654799" y="6243285"/>
            <a:ext cx="3117600" cy="505500"/>
          </a:xfrm>
          <a:prstGeom prst="rect">
            <a:avLst/>
          </a:prstGeom>
          <a:noFill/>
          <a:ln>
            <a:noFill/>
          </a:ln>
        </p:spPr>
        <p:txBody>
          <a:bodyPr spcFirstLastPara="1" wrap="square" lIns="0" tIns="12700" rIns="0" bIns="0" anchor="b" anchorCtr="0">
            <a:spAutoFit/>
          </a:bodyPr>
          <a:lstStyle/>
          <a:p>
            <a:pPr marL="0" marR="0" lvl="0" indent="0" algn="l" rtl="0">
              <a:lnSpc>
                <a:spcPct val="100000"/>
              </a:lnSpc>
              <a:spcBef>
                <a:spcPts val="0"/>
              </a:spcBef>
              <a:spcAft>
                <a:spcPts val="0"/>
              </a:spcAft>
              <a:buClr>
                <a:schemeClr val="lt1"/>
              </a:buClr>
              <a:buSzPts val="1600"/>
              <a:buFont typeface="Arial"/>
              <a:buNone/>
            </a:pPr>
            <a:r>
              <a:rPr lang="en-US" sz="1600" b="1">
                <a:solidFill>
                  <a:schemeClr val="lt1"/>
                </a:solidFill>
                <a:latin typeface="Arial"/>
                <a:ea typeface="Arial"/>
                <a:cs typeface="Arial"/>
                <a:sym typeface="Arial"/>
              </a:rPr>
              <a:t>US CTV Ad Spending, 2020-2026</a:t>
            </a:r>
            <a:endParaRPr sz="1600" b="1">
              <a:solidFill>
                <a:schemeClr val="lt1"/>
              </a:solidFill>
              <a:latin typeface="Arial"/>
              <a:ea typeface="Arial"/>
              <a:cs typeface="Arial"/>
              <a:sym typeface="Arial"/>
            </a:endParaRPr>
          </a:p>
        </p:txBody>
      </p:sp>
      <p:sp>
        <p:nvSpPr>
          <p:cNvPr id="120" name="Google Shape;120;p2"/>
          <p:cNvSpPr txBox="1"/>
          <p:nvPr/>
        </p:nvSpPr>
        <p:spPr>
          <a:xfrm>
            <a:off x="6535173" y="6844871"/>
            <a:ext cx="95718" cy="105157"/>
          </a:xfrm>
          <a:prstGeom prst="rect">
            <a:avLst/>
          </a:prstGeom>
          <a:noFill/>
          <a:ln>
            <a:noFill/>
          </a:ln>
        </p:spPr>
        <p:txBody>
          <a:bodyPr spcFirstLastPara="1" wrap="square" lIns="0" tIns="12700" rIns="0" bIns="0" anchor="b" anchorCtr="0">
            <a:spAutoFit/>
          </a:bodyPr>
          <a:lstStyle/>
          <a:p>
            <a:pPr marL="0" marR="0" lvl="0" indent="0" algn="l" rtl="0">
              <a:lnSpc>
                <a:spcPct val="100000"/>
              </a:lnSpc>
              <a:spcBef>
                <a:spcPts val="0"/>
              </a:spcBef>
              <a:spcAft>
                <a:spcPts val="0"/>
              </a:spcAft>
              <a:buClr>
                <a:schemeClr val="dk1"/>
              </a:buClr>
              <a:buSzPts val="600"/>
              <a:buFont typeface="Arial"/>
              <a:buNone/>
            </a:pPr>
            <a:r>
              <a:rPr lang="en-US" sz="600">
                <a:solidFill>
                  <a:schemeClr val="dk1"/>
                </a:solidFill>
                <a:latin typeface="Arial"/>
                <a:ea typeface="Arial"/>
                <a:cs typeface="Arial"/>
                <a:sym typeface="Arial"/>
              </a:rPr>
              <a:t>$</a:t>
            </a:r>
            <a:endParaRPr sz="600">
              <a:solidFill>
                <a:schemeClr val="dk1"/>
              </a:solidFill>
              <a:latin typeface="Arial"/>
              <a:ea typeface="Arial"/>
              <a:cs typeface="Arial"/>
              <a:sym typeface="Arial"/>
            </a:endParaRPr>
          </a:p>
        </p:txBody>
      </p:sp>
      <p:pic>
        <p:nvPicPr>
          <p:cNvPr id="3" name="Picture 2" descr="A picture containing screenshot, text&#10;&#10;Description automatically generated">
            <a:extLst>
              <a:ext uri="{FF2B5EF4-FFF2-40B4-BE49-F238E27FC236}">
                <a16:creationId xmlns:a16="http://schemas.microsoft.com/office/drawing/2014/main" id="{69FDA70B-31EB-6672-876E-78F73F96C23F}"/>
              </a:ext>
            </a:extLst>
          </p:cNvPr>
          <p:cNvPicPr>
            <a:picLocks noChangeAspect="1"/>
          </p:cNvPicPr>
          <p:nvPr/>
        </p:nvPicPr>
        <p:blipFill>
          <a:blip r:embed="rId7"/>
          <a:stretch>
            <a:fillRect/>
          </a:stretch>
        </p:blipFill>
        <p:spPr>
          <a:xfrm>
            <a:off x="4832" y="190519"/>
            <a:ext cx="7762736" cy="10048849"/>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414</Words>
  <Application>Microsoft Office PowerPoint</Application>
  <PresentationFormat>Custom</PresentationFormat>
  <Paragraphs>30</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Robbyn Saroyan</dc:creator>
  <cp:lastModifiedBy>Adam Minic</cp:lastModifiedBy>
  <cp:revision>1</cp:revision>
  <dcterms:created xsi:type="dcterms:W3CDTF">2023-03-11T20:11:45Z</dcterms:created>
  <dcterms:modified xsi:type="dcterms:W3CDTF">2023-06-21T22:10:52Z</dcterms:modified>
</cp:coreProperties>
</file>