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Zuxqtx41yZm5HBOzNWzo8+o4K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lluminated San Francisco City Hall"/>
          <p:cNvPicPr preferRelativeResize="0"/>
          <p:nvPr/>
        </p:nvPicPr>
        <p:blipFill rotWithShape="1">
          <a:blip r:embed="rId3">
            <a:alphaModFix amt="85000"/>
          </a:blip>
          <a:srcRect t="8587" b="7630"/>
          <a:stretch/>
        </p:blipFill>
        <p:spPr>
          <a:xfrm>
            <a:off x="223224" y="0"/>
            <a:ext cx="7325954" cy="33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23226" y="3678713"/>
            <a:ext cx="24336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AutoNum type="arabicPeriod"/>
            </a:pPr>
            <a:r>
              <a:rPr lang="en-US">
                <a:solidFill>
                  <a:srgbClr val="00B0F0"/>
                </a:solidFill>
              </a:rPr>
              <a:t>ConsulTV</a:t>
            </a:r>
            <a:r>
              <a:rPr lang="en-US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uses data driven technology to help find the clients you are looking for.</a:t>
            </a:r>
            <a:endParaRPr/>
          </a:p>
          <a:p>
            <a:pPr marL="2286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AutoNum type="arabicPeriod"/>
            </a:pPr>
            <a:r>
              <a:rPr lang="en-US">
                <a:solidFill>
                  <a:srgbClr val="00B0F0"/>
                </a:solidFill>
              </a:rPr>
              <a:t>ConsulTV</a:t>
            </a:r>
            <a:r>
              <a:rPr lang="en-US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can run national and local marketing campaigns for your law firm or agency.</a:t>
            </a:r>
            <a:endParaRPr/>
          </a:p>
          <a:p>
            <a:pPr marL="2286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AutoNum type="arabicPeriod"/>
            </a:pPr>
            <a:r>
              <a:rPr lang="en-US">
                <a:solidFill>
                  <a:srgbClr val="00B0F0"/>
                </a:solidFill>
              </a:rPr>
              <a:t>ConsulTV</a:t>
            </a:r>
            <a:r>
              <a:rPr lang="en-US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will be your partner throughout your campaign with real-time dashboard reporting.</a:t>
            </a:r>
            <a:endParaRPr/>
          </a:p>
          <a:p>
            <a:pPr marL="2286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AutoNum type="arabicPeriod"/>
            </a:pPr>
            <a:r>
              <a:rPr lang="en-US">
                <a:solidFill>
                  <a:srgbClr val="00B0F0"/>
                </a:solidFill>
              </a:rPr>
              <a:t>ConsulTV</a:t>
            </a:r>
            <a:r>
              <a:rPr lang="en-US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offers an omnichannel ecosystem, ensuring you reach your clients wherever they are. We accomplish this through targeted digital advertising</a:t>
            </a:r>
            <a:r>
              <a:rPr lang="en-US" sz="12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-417" y="1414549"/>
            <a:ext cx="4836861" cy="119071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06375" y="1525394"/>
            <a:ext cx="3758107" cy="79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</a:pPr>
            <a:r>
              <a:rPr lang="en-US" sz="5100" b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MASS TORT</a:t>
            </a:r>
            <a:endParaRPr sz="5100" b="1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32205" y="2296257"/>
            <a:ext cx="447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dirty="0" err="1">
                <a:solidFill>
                  <a:schemeClr val="tx1"/>
                </a:solidFill>
              </a:rPr>
              <a:t>ConsulTV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Advantage for Your Mass Tort Campaign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011334" y="3486884"/>
            <a:ext cx="1330500" cy="13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Interne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4432" y="3623146"/>
            <a:ext cx="1044253" cy="10442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454017" y="6712606"/>
            <a:ext cx="2433597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Geofencing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Location Based Targeting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4836444" y="4778927"/>
            <a:ext cx="2433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Streaming Audio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Premium Placement Across Streaming Music &amp; Podcasts</a:t>
            </a:r>
            <a:endParaRPr sz="9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2634556" y="8594185"/>
            <a:ext cx="207252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Retargeting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Stay Top of Mind Using Retargeting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5111187" y="8578103"/>
            <a:ext cx="1884109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Best in Class Reporting Platform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Can Be White-Labeled</a:t>
            </a:r>
            <a:endParaRPr sz="10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372743" y="3478955"/>
            <a:ext cx="1330500" cy="13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005591" y="5362129"/>
            <a:ext cx="1330451" cy="1330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372742" y="5362128"/>
            <a:ext cx="1330451" cy="1330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3005591" y="7247653"/>
            <a:ext cx="1330451" cy="1330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361257" y="7247652"/>
            <a:ext cx="1330451" cy="1330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 descr="Open folde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1364" y="7431000"/>
            <a:ext cx="963754" cy="96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Bullsey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9806" y="7377803"/>
            <a:ext cx="1022020" cy="10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Online Network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02870" y="5586946"/>
            <a:ext cx="897466" cy="897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Podcast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0270" y="3679384"/>
            <a:ext cx="1013800" cy="10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 descr="Route (Two Pins With A Path) outlin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56422" y="5531198"/>
            <a:ext cx="953214" cy="95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015343" y="6692579"/>
            <a:ext cx="207252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Facebook &amp; Instagram Data Targeting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2634605" y="4813202"/>
            <a:ext cx="2072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OTT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Premium Non-Skippable CTV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107" name="Google Shape;107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1257" y="168979"/>
            <a:ext cx="2130788" cy="52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118BC0B0-2391-93FD-3DF2-82B771A8C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2" y="190517"/>
            <a:ext cx="7762736" cy="100488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Hand with a gavel"/>
          <p:cNvPicPr preferRelativeResize="0"/>
          <p:nvPr/>
        </p:nvPicPr>
        <p:blipFill rotWithShape="1">
          <a:blip r:embed="rId3">
            <a:alphaModFix/>
          </a:blip>
          <a:srcRect t="7690" b="16485"/>
          <a:stretch/>
        </p:blipFill>
        <p:spPr>
          <a:xfrm>
            <a:off x="0" y="0"/>
            <a:ext cx="7772401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13338" y="1260805"/>
            <a:ext cx="540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ConsulTV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provides expert, state-of-the-art marketing services that give law firms and solo attorneys the competitive advantage they need to attract clients, build visibility, and grow revenue.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-9425" y="4064988"/>
            <a:ext cx="7920048" cy="6115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" descr="Troph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2996" y="43079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 descr="Bar graph with upward trend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7080" y="43079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Shield Tic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3705" y="429284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Brainstorm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0331" y="429284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-427" y="5308356"/>
            <a:ext cx="19159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Integrated Solutions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align our solutions with your unique marketing needs, helping you reach your targeted audience &amp; drive real results to grow your business.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858534" y="5308356"/>
            <a:ext cx="191591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Have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Back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provide you with dedicated support &amp; bandwidth- driving your marketing strategy, taking care of creation &amp; execution.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726322" y="5333255"/>
            <a:ext cx="19159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One-Stop-Shop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research &amp; planning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to creative, execution, and campaign management it’s all done here.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5642238" y="5308356"/>
            <a:ext cx="191591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 Results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our sophisticated targeting capabilities, we help you drive brand awareness across your most desired audience and acquire new customers while growing current customer loyalty.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743717" y="7353075"/>
            <a:ext cx="607029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Connect with your Customers Through Re-Targeting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" descr="Bullsey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25" y="7934743"/>
            <a:ext cx="2123657" cy="2123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1868631" y="8306050"/>
            <a:ext cx="5317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&gt;&gt; How it works: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 on where a consumer has been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Ads are delivered to customers that have frequented specific locations in the past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 devices are tagged to follow consumers and deliver ads for a time period following their visit to the geo-targeted area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4450" y="173425"/>
            <a:ext cx="2979773" cy="7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Custom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Robbyn Saroyan</dc:creator>
  <cp:lastModifiedBy>Adam Minic</cp:lastModifiedBy>
  <cp:revision>1</cp:revision>
  <dcterms:created xsi:type="dcterms:W3CDTF">2023-01-21T22:20:33Z</dcterms:created>
  <dcterms:modified xsi:type="dcterms:W3CDTF">2023-06-21T22:08:28Z</dcterms:modified>
</cp:coreProperties>
</file>