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jkQu+DYnA2uOLNF7jZekKKW7EW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27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132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marL="914400" lvl="1" indent="-37973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marL="1371600" lvl="2" indent="-358139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marL="1828800" lvl="3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marL="2286000" lvl="4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marL="2743200" lvl="5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37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9730" algn="l" rtl="0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5755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89994" y="4187696"/>
            <a:ext cx="4367100" cy="48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Custom Modeled Patient Audiences-</a:t>
            </a:r>
            <a:r>
              <a:rPr lang="en-US"/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HIPAA Compliant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The process starts with a de-identified database of US Claims data, covering over 70% of all healthcare medical claims over the past 6 years. The data is certified HIPAA complaint with no identifying information about any of the patients.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This data is then combined with consumer attributes like age, gender, HHI, etc. and used to train a machine learning model.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Custom modeled audiences can be developed for any combination of conditions, procedures, tests, &amp; Rx history.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Message and influence your audience where they spend time.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pic>
        <p:nvPicPr>
          <p:cNvPr id="85" name="Google Shape;85;p1" descr="Person wearing a white coat and stethoscop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451782"/>
            <a:ext cx="7772401" cy="5156683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86" name="Google Shape;86;p1"/>
          <p:cNvSpPr/>
          <p:nvPr/>
        </p:nvSpPr>
        <p:spPr>
          <a:xfrm>
            <a:off x="0" y="1146780"/>
            <a:ext cx="3804600" cy="20139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41744" y="1146777"/>
            <a:ext cx="3521100" cy="15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b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100"/>
              <a:buFont typeface="Arial"/>
              <a:buNone/>
            </a:pPr>
            <a:r>
              <a:rPr lang="en-US" sz="5100" b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MED-TORT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lt1"/>
              </a:buClr>
              <a:buSzPts val="5100"/>
              <a:buFont typeface="Arial"/>
              <a:buNone/>
            </a:pPr>
            <a:r>
              <a:rPr lang="en-US" sz="5100" b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Marketing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1" y="2650126"/>
            <a:ext cx="3804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 Mass Tort Marketing Solution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0" y="3788745"/>
            <a:ext cx="44571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Target Specific Patient 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ProfilesThrough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Connected TV, Online Video &amp; Display Ads</a:t>
            </a:r>
            <a:endParaRPr dirty="0"/>
          </a:p>
        </p:txBody>
      </p:sp>
      <p:sp>
        <p:nvSpPr>
          <p:cNvPr id="90" name="Google Shape;90;p1"/>
          <p:cNvSpPr txBox="1"/>
          <p:nvPr/>
        </p:nvSpPr>
        <p:spPr>
          <a:xfrm>
            <a:off x="5806412" y="4467851"/>
            <a:ext cx="18288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HIPAA Compliant Database of US Claims Data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4441614" y="4215898"/>
            <a:ext cx="1214077" cy="1214077"/>
          </a:xfrm>
          <a:prstGeom prst="flowChartConnector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4441614" y="7223111"/>
            <a:ext cx="1214077" cy="1214077"/>
          </a:xfrm>
          <a:prstGeom prst="flowChartConnector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4441614" y="5655568"/>
            <a:ext cx="1214077" cy="1214077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1" descr="Lock with solid fil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07703" y="4342943"/>
            <a:ext cx="863572" cy="863572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/>
          <p:nvPr/>
        </p:nvSpPr>
        <p:spPr>
          <a:xfrm>
            <a:off x="5806412" y="5622519"/>
            <a:ext cx="1828800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Join De-identified Data with Consumer File &amp; Claims Warehouse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5822454" y="7267637"/>
            <a:ext cx="1828800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Modeling of Audience Segments with use of Consumer File &amp; Attributes</a:t>
            </a:r>
            <a:endParaRPr/>
          </a:p>
        </p:txBody>
      </p:sp>
      <p:pic>
        <p:nvPicPr>
          <p:cNvPr id="97" name="Google Shape;97;p1" descr="Venn diagram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85236" y="5783441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 descr="Target Audience with solid fill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13598" y="7425948"/>
            <a:ext cx="857677" cy="857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2300" y="222700"/>
            <a:ext cx="2897777" cy="708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A picture containing screenshot, text&#10;&#10;Description automatically generated">
            <a:extLst>
              <a:ext uri="{FF2B5EF4-FFF2-40B4-BE49-F238E27FC236}">
                <a16:creationId xmlns:a16="http://schemas.microsoft.com/office/drawing/2014/main" id="{87CA4173-C56C-AAC1-2E2E-9E3022A862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32" y="4775"/>
            <a:ext cx="7762736" cy="100488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Robbyn Saroyan</dc:creator>
  <cp:lastModifiedBy>Adam Minic</cp:lastModifiedBy>
  <cp:revision>1</cp:revision>
  <dcterms:created xsi:type="dcterms:W3CDTF">2023-01-13T15:48:52Z</dcterms:created>
  <dcterms:modified xsi:type="dcterms:W3CDTF">2023-06-21T22:03:45Z</dcterms:modified>
</cp:coreProperties>
</file>